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41E8E-1AAA-4987-B238-113E62D1D8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6CD46B-D867-4CC7-847E-825C9DEDB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87A67-AE63-4577-92BA-3D9140025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B1BB3-A9C1-4269-8C0E-4847006BE872}" type="datetimeFigureOut">
              <a:rPr lang="hr-HR" smtClean="0"/>
              <a:t>25.5.2021.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1D6A9-DD6D-4BA5-BA14-48FD8D3FA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8A08-6310-4FF4-8B80-A0F48B8A3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59A9C-BCF0-40E1-BD95-F0CD77740A5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34698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72A23-CEBF-41C0-91CE-A8DF603B9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1E22AA-A495-49C8-B15D-F0DB6206F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266A1-F6BC-459B-888B-9B3971706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B1BB3-A9C1-4269-8C0E-4847006BE872}" type="datetimeFigureOut">
              <a:rPr lang="hr-HR" smtClean="0"/>
              <a:t>25.5.2021.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33D8C-9A3A-4C25-A67C-475F7C323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2A3F7-FF74-4EEF-96EC-9FC232E1C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59A9C-BCF0-40E1-BD95-F0CD77740A5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77438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B267C7-40A6-46B0-B77B-FDCE4282F8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D35F97-9027-4FF2-99E7-06560AA1A9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DB04DD-3403-4350-B0CC-33541B659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B1BB3-A9C1-4269-8C0E-4847006BE872}" type="datetimeFigureOut">
              <a:rPr lang="hr-HR" smtClean="0"/>
              <a:t>25.5.2021.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992E9-FC99-44B9-882C-D17E0EB70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7FCD3B-FC42-406E-B352-545E98FBB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59A9C-BCF0-40E1-BD95-F0CD77740A5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12311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C5B65-CA2B-4AE4-9788-1669F2113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E9A31-82AC-479F-BE15-9436CAEE3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D404F-43C1-44DE-93E7-B08CCD159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B1BB3-A9C1-4269-8C0E-4847006BE872}" type="datetimeFigureOut">
              <a:rPr lang="hr-HR" smtClean="0"/>
              <a:t>25.5.2021.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84BCC-F50A-48C1-B337-1C2900307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F932A-510B-4411-B171-BDC8CCB77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59A9C-BCF0-40E1-BD95-F0CD77740A5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02396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991FC-6435-493F-B302-D4CC11C1E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FC71D-98DB-4173-90C8-2387B71C3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5F51D-E655-48C1-B271-8B2DB1D50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B1BB3-A9C1-4269-8C0E-4847006BE872}" type="datetimeFigureOut">
              <a:rPr lang="hr-HR" smtClean="0"/>
              <a:t>25.5.2021.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4F8D0-DC30-44A9-8061-B18FCA228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59487-6842-4C74-8EEE-376CE58F7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59A9C-BCF0-40E1-BD95-F0CD77740A5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74082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A9666-7208-4A70-8A39-F023F2FE0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E9880-CD52-4C38-BD42-22697CEFBD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CFB58E-83E2-48CE-9B1A-855D0245E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599F98-8C73-431D-9438-D251BF6E8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B1BB3-A9C1-4269-8C0E-4847006BE872}" type="datetimeFigureOut">
              <a:rPr lang="hr-HR" smtClean="0"/>
              <a:t>25.5.2021.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F9966A-A6C9-4738-B62D-ED576B1F5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D5FFAA-FEA9-4622-AAB1-C0FF6FD54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59A9C-BCF0-40E1-BD95-F0CD77740A5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76528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7BCDB-1DA3-467F-B2BF-CF1DCE7C8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E823E4-23AD-4CDB-8459-1FAA45225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EF25A7-8A5B-4283-9007-516B1ADD06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7D6695-8525-44A5-9A44-66DA0D5D4E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9192CC-F241-4574-88D8-F623011811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1D1378-47A4-48A4-A606-42B0A36E2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B1BB3-A9C1-4269-8C0E-4847006BE872}" type="datetimeFigureOut">
              <a:rPr lang="hr-HR" smtClean="0"/>
              <a:t>25.5.2021.</a:t>
            </a:fld>
            <a:endParaRPr lang="hr-H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483711-60E1-4B92-9EE6-1C686AC05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CD762B-59AE-4F6F-92EC-E4503206E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59A9C-BCF0-40E1-BD95-F0CD77740A5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96300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69C24-91A2-464A-84C5-4E1904E1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3BA8E0-B442-436B-9192-0EE45B6BB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B1BB3-A9C1-4269-8C0E-4847006BE872}" type="datetimeFigureOut">
              <a:rPr lang="hr-HR" smtClean="0"/>
              <a:t>25.5.2021.</a:t>
            </a:fld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AAB27A-8801-4D7D-BEFD-ECDCA287F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C506AD-67BB-4F94-A630-04EA22261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59A9C-BCF0-40E1-BD95-F0CD77740A5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72935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30CEB2-A70B-4694-A1E9-B537D80D3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B1BB3-A9C1-4269-8C0E-4847006BE872}" type="datetimeFigureOut">
              <a:rPr lang="hr-HR" smtClean="0"/>
              <a:t>25.5.2021.</a:t>
            </a:fld>
            <a:endParaRPr lang="hr-H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243D4C-3CE9-4404-AE6D-31C8E639F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7B220-3EA1-47B7-914A-19C45DF79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59A9C-BCF0-40E1-BD95-F0CD77740A5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98315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91073-6817-4573-8F60-6A5E87C14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1C137-D65D-41CA-A1FA-06CF71184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80FE1-D096-4DC8-822D-00A897D205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35F52F-B30A-45C6-B6B7-69FB1E6B0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B1BB3-A9C1-4269-8C0E-4847006BE872}" type="datetimeFigureOut">
              <a:rPr lang="hr-HR" smtClean="0"/>
              <a:t>25.5.2021.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9D46C0-882D-447F-9934-453F8DD67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AC6089-F027-41B9-8B1B-495377533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59A9C-BCF0-40E1-BD95-F0CD77740A5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58192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1D3EF-235D-4686-826B-B947E7219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6196BD-9645-4BC0-BF76-0850C49991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2A40BC-BEA6-44A5-88A2-C24EE34D4A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2094BA-DAFC-4BDD-B1BB-6275C70F3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B1BB3-A9C1-4269-8C0E-4847006BE872}" type="datetimeFigureOut">
              <a:rPr lang="hr-HR" smtClean="0"/>
              <a:t>25.5.2021.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A48E0F-B48E-4734-9F62-7C261BCCB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A9C9C-E7EC-4885-A0CE-279E7243E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59A9C-BCF0-40E1-BD95-F0CD77740A5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595307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83ADD1-DA78-4740-8A32-689946B85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953489-AD1C-44EB-9903-83CC36D3AA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AAAEC-F610-4DA8-A767-3822549BB8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B1BB3-A9C1-4269-8C0E-4847006BE872}" type="datetimeFigureOut">
              <a:rPr lang="hr-HR" smtClean="0"/>
              <a:t>25.5.2021.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5A83B-9AF6-4092-BA5D-DFA00E688C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B66F1-1CC4-47A5-A75C-1E150A6AA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A59A9C-BCF0-40E1-BD95-F0CD77740A5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52518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uxstudioteam.com/ux-blog/smart-homes/" TargetMode="External"/><Relationship Id="rId2" Type="http://schemas.openxmlformats.org/officeDocument/2006/relationships/hyperlink" Target="https://www.microsoft.com/en-us/research/publication/home-automation-in-the-wild-challenges-and-opportunitie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das-it.com/3-best-approaches-to-develop-mobile-ui-for-iot-app" TargetMode="External"/><Relationship Id="rId4" Type="http://schemas.openxmlformats.org/officeDocument/2006/relationships/hyperlink" Target="https://softengi.com/blog/how-does-it-look-design-for-iot-applications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users/gleenferdinand-755199/?utm_source=link-attribution&amp;amp;utm_medium=referral&amp;amp;utm_campaign=image&amp;amp;utm_content=633315" TargetMode="External"/><Relationship Id="rId3" Type="http://schemas.openxmlformats.org/officeDocument/2006/relationships/hyperlink" Target="https://play.google.com/store/apps/details?id=is.yranac.canary&amp;hl=en_US&amp;gl=US" TargetMode="External"/><Relationship Id="rId7" Type="http://schemas.openxmlformats.org/officeDocument/2006/relationships/hyperlink" Target="https://pixabay.com/users/janjf93-3084263/?utm_source=link-attribution&amp;amp;utm_medium=referral&amp;amp;utm_campaign=image&amp;amp;utm_content=3614766" TargetMode="External"/><Relationship Id="rId2" Type="http://schemas.openxmlformats.org/officeDocument/2006/relationships/hyperlink" Target="https://play.google.com/store/apps/details?id=com.nest.android&amp;hl=hr&amp;gl=U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reepik.com/vectors/technology" TargetMode="External"/><Relationship Id="rId5" Type="http://schemas.openxmlformats.org/officeDocument/2006/relationships/hyperlink" Target="https://pixabay.com/?utm_source=link-attribution&amp;amp;utm_medium=referral&amp;amp;utm_campaign=image&amp;amp;utm_content=3337536" TargetMode="External"/><Relationship Id="rId4" Type="http://schemas.openxmlformats.org/officeDocument/2006/relationships/hyperlink" Target="https://play.google.com/store/apps/details?id=com.ifttt.ifttt&amp;hl=en_US&amp;gl=US" TargetMode="External"/><Relationship Id="rId9" Type="http://schemas.openxmlformats.org/officeDocument/2006/relationships/hyperlink" Target="https://pixabay.com/users/tariqmk-5124394/?utm_source=link-attribution&amp;amp;utm_medium=referral&amp;amp;utm_campaign=image&amp;amp;utm_content=3670655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98C924-49FD-46FC-8662-000AC30F93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hr-HR" sz="5200" dirty="0">
                <a:solidFill>
                  <a:schemeClr val="tx2"/>
                </a:solidFill>
              </a:rPr>
              <a:t>Internet stvari i dizajn pametnog doma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506AFD-1082-43F9-9F8A-54DC64367C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24175" y="4160126"/>
            <a:ext cx="6381750" cy="1240549"/>
          </a:xfrm>
        </p:spPr>
        <p:txBody>
          <a:bodyPr>
            <a:normAutofit fontScale="85000" lnSpcReduction="10000"/>
          </a:bodyPr>
          <a:lstStyle/>
          <a:p>
            <a:r>
              <a:rPr lang="hr-HR" dirty="0">
                <a:solidFill>
                  <a:schemeClr val="tx2"/>
                </a:solidFill>
              </a:rPr>
              <a:t>Ema Popović</a:t>
            </a:r>
          </a:p>
          <a:p>
            <a:r>
              <a:rPr lang="hr-HR" dirty="0">
                <a:solidFill>
                  <a:schemeClr val="tx2"/>
                </a:solidFill>
              </a:rPr>
              <a:t>Voditelj: prof. dr. sc. Sonja Grgić</a:t>
            </a:r>
          </a:p>
          <a:p>
            <a:r>
              <a:rPr lang="hr-HR" dirty="0">
                <a:solidFill>
                  <a:schemeClr val="tx2"/>
                </a:solidFill>
              </a:rPr>
              <a:t>Fakultet elektrotehnike i računarstva, Zagreb, svibanj 2021.</a:t>
            </a:r>
          </a:p>
        </p:txBody>
      </p:sp>
    </p:spTree>
    <p:extLst>
      <p:ext uri="{BB962C8B-B14F-4D97-AF65-F5344CB8AC3E}">
        <p14:creationId xmlns:p14="http://schemas.microsoft.com/office/powerpoint/2010/main" val="3865422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B4C0C7-2745-46BE-B15F-E50582545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24174-DA23-45F7-B153-0C0584D21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6657" y="802956"/>
            <a:ext cx="6041572" cy="1493930"/>
          </a:xfrm>
        </p:spPr>
        <p:txBody>
          <a:bodyPr anchor="b">
            <a:normAutofit/>
          </a:bodyPr>
          <a:lstStyle/>
          <a:p>
            <a:r>
              <a:rPr lang="hr-HR" sz="3600" dirty="0">
                <a:solidFill>
                  <a:schemeClr val="tx2"/>
                </a:solidFill>
              </a:rPr>
              <a:t>Naglasak na tehničku cjelovitost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0E9301-21A1-46DA-8FA9-F1E80506E5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5" r="2100" b="-3"/>
          <a:stretch/>
        </p:blipFill>
        <p:spPr>
          <a:xfrm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9D8939B-D984-4564-B942-51C44F623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796695"/>
            <a:ext cx="4850918" cy="5212025"/>
            <a:chOff x="0" y="796695"/>
            <a:chExt cx="4850918" cy="5212025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3EAFB53-01AA-467C-BE85-D555D06E35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926917"/>
              <a:ext cx="4828239" cy="4951702"/>
            </a:xfrm>
            <a:custGeom>
              <a:avLst/>
              <a:gdLst>
                <a:gd name="connsiteX0" fmla="*/ 2407249 w 4828239"/>
                <a:gd name="connsiteY0" fmla="*/ 1168 h 4951702"/>
                <a:gd name="connsiteX1" fmla="*/ 2651971 w 4828239"/>
                <a:gd name="connsiteY1" fmla="*/ 4800 h 4951702"/>
                <a:gd name="connsiteX2" fmla="*/ 3136762 w 4828239"/>
                <a:gd name="connsiteY2" fmla="*/ 80075 h 4951702"/>
                <a:gd name="connsiteX3" fmla="*/ 3598035 w 4828239"/>
                <a:gd name="connsiteY3" fmla="*/ 254778 h 4951702"/>
                <a:gd name="connsiteX4" fmla="*/ 4006734 w 4828239"/>
                <a:gd name="connsiteY4" fmla="*/ 532540 h 4951702"/>
                <a:gd name="connsiteX5" fmla="*/ 4333530 w 4828239"/>
                <a:gd name="connsiteY5" fmla="*/ 900560 h 4951702"/>
                <a:gd name="connsiteX6" fmla="*/ 4368761 w 4828239"/>
                <a:gd name="connsiteY6" fmla="*/ 950864 h 4951702"/>
                <a:gd name="connsiteX7" fmla="*/ 4402539 w 4828239"/>
                <a:gd name="connsiteY7" fmla="*/ 1002077 h 4951702"/>
                <a:gd name="connsiteX8" fmla="*/ 4435319 w 4828239"/>
                <a:gd name="connsiteY8" fmla="*/ 1053834 h 4951702"/>
                <a:gd name="connsiteX9" fmla="*/ 4466918 w 4828239"/>
                <a:gd name="connsiteY9" fmla="*/ 1106317 h 4951702"/>
                <a:gd name="connsiteX10" fmla="*/ 4582327 w 4828239"/>
                <a:gd name="connsiteY10" fmla="*/ 1322244 h 4951702"/>
                <a:gd name="connsiteX11" fmla="*/ 4740322 w 4828239"/>
                <a:gd name="connsiteY11" fmla="*/ 1783517 h 4951702"/>
                <a:gd name="connsiteX12" fmla="*/ 4777370 w 4828239"/>
                <a:gd name="connsiteY12" fmla="*/ 2023507 h 4951702"/>
                <a:gd name="connsiteX13" fmla="*/ 4801432 w 4828239"/>
                <a:gd name="connsiteY13" fmla="*/ 2263678 h 4951702"/>
                <a:gd name="connsiteX14" fmla="*/ 4820591 w 4828239"/>
                <a:gd name="connsiteY14" fmla="*/ 2503848 h 4951702"/>
                <a:gd name="connsiteX15" fmla="*/ 4824496 w 4828239"/>
                <a:gd name="connsiteY15" fmla="*/ 2564050 h 4951702"/>
                <a:gd name="connsiteX16" fmla="*/ 4826221 w 4828239"/>
                <a:gd name="connsiteY16" fmla="*/ 2595013 h 4951702"/>
                <a:gd name="connsiteX17" fmla="*/ 4827492 w 4828239"/>
                <a:gd name="connsiteY17" fmla="*/ 2626522 h 4951702"/>
                <a:gd name="connsiteX18" fmla="*/ 4825767 w 4828239"/>
                <a:gd name="connsiteY18" fmla="*/ 2753462 h 4951702"/>
                <a:gd name="connsiteX19" fmla="*/ 4696465 w 4828239"/>
                <a:gd name="connsiteY19" fmla="*/ 3252055 h 4951702"/>
                <a:gd name="connsiteX20" fmla="*/ 4409077 w 4828239"/>
                <a:gd name="connsiteY20" fmla="*/ 3675464 h 4951702"/>
                <a:gd name="connsiteX21" fmla="*/ 4233920 w 4828239"/>
                <a:gd name="connsiteY21" fmla="*/ 3851983 h 4951702"/>
                <a:gd name="connsiteX22" fmla="*/ 4051318 w 4828239"/>
                <a:gd name="connsiteY22" fmla="*/ 4012430 h 4951702"/>
                <a:gd name="connsiteX23" fmla="*/ 3680392 w 4828239"/>
                <a:gd name="connsiteY23" fmla="*/ 4301543 h 4951702"/>
                <a:gd name="connsiteX24" fmla="*/ 3587048 w 4828239"/>
                <a:gd name="connsiteY24" fmla="*/ 4372096 h 4951702"/>
                <a:gd name="connsiteX25" fmla="*/ 3491161 w 4828239"/>
                <a:gd name="connsiteY25" fmla="*/ 4443103 h 4951702"/>
                <a:gd name="connsiteX26" fmla="*/ 3392914 w 4828239"/>
                <a:gd name="connsiteY26" fmla="*/ 4513202 h 4951702"/>
                <a:gd name="connsiteX27" fmla="*/ 3291579 w 4828239"/>
                <a:gd name="connsiteY27" fmla="*/ 4581303 h 4951702"/>
                <a:gd name="connsiteX28" fmla="*/ 3078830 w 4828239"/>
                <a:gd name="connsiteY28" fmla="*/ 4709153 h 4951702"/>
                <a:gd name="connsiteX29" fmla="*/ 2850010 w 4828239"/>
                <a:gd name="connsiteY29" fmla="*/ 4817842 h 4951702"/>
                <a:gd name="connsiteX30" fmla="*/ 2352052 w 4828239"/>
                <a:gd name="connsiteY30" fmla="*/ 4942876 h 4951702"/>
                <a:gd name="connsiteX31" fmla="*/ 2223840 w 4828239"/>
                <a:gd name="connsiteY31" fmla="*/ 4950958 h 4951702"/>
                <a:gd name="connsiteX32" fmla="*/ 2191787 w 4828239"/>
                <a:gd name="connsiteY32" fmla="*/ 4951684 h 4951702"/>
                <a:gd name="connsiteX33" fmla="*/ 2159825 w 4828239"/>
                <a:gd name="connsiteY33" fmla="*/ 4951503 h 4951702"/>
                <a:gd name="connsiteX34" fmla="*/ 2127953 w 4828239"/>
                <a:gd name="connsiteY34" fmla="*/ 4951139 h 4951702"/>
                <a:gd name="connsiteX35" fmla="*/ 2096990 w 4828239"/>
                <a:gd name="connsiteY35" fmla="*/ 4949959 h 4951702"/>
                <a:gd name="connsiteX36" fmla="*/ 1849646 w 4828239"/>
                <a:gd name="connsiteY36" fmla="*/ 4930255 h 4951702"/>
                <a:gd name="connsiteX37" fmla="*/ 1603845 w 4828239"/>
                <a:gd name="connsiteY37" fmla="*/ 4886852 h 4951702"/>
                <a:gd name="connsiteX38" fmla="*/ 1362403 w 4828239"/>
                <a:gd name="connsiteY38" fmla="*/ 4818841 h 4951702"/>
                <a:gd name="connsiteX39" fmla="*/ 900222 w 4828239"/>
                <a:gd name="connsiteY39" fmla="*/ 4614355 h 4951702"/>
                <a:gd name="connsiteX40" fmla="*/ 510682 w 4828239"/>
                <a:gd name="connsiteY40" fmla="*/ 4296004 h 4951702"/>
                <a:gd name="connsiteX41" fmla="*/ 352778 w 4828239"/>
                <a:gd name="connsiteY41" fmla="*/ 4104412 h 4951702"/>
                <a:gd name="connsiteX42" fmla="*/ 214850 w 4828239"/>
                <a:gd name="connsiteY42" fmla="*/ 3901561 h 4951702"/>
                <a:gd name="connsiteX43" fmla="*/ 182615 w 4828239"/>
                <a:gd name="connsiteY43" fmla="*/ 3849894 h 4951702"/>
                <a:gd name="connsiteX44" fmla="*/ 151833 w 4828239"/>
                <a:gd name="connsiteY44" fmla="*/ 3799772 h 4951702"/>
                <a:gd name="connsiteX45" fmla="*/ 91087 w 4828239"/>
                <a:gd name="connsiteY45" fmla="*/ 3702614 h 4951702"/>
                <a:gd name="connsiteX46" fmla="*/ 0 w 4828239"/>
                <a:gd name="connsiteY46" fmla="*/ 3558952 h 4951702"/>
                <a:gd name="connsiteX47" fmla="*/ 0 w 4828239"/>
                <a:gd name="connsiteY47" fmla="*/ 3152786 h 4951702"/>
                <a:gd name="connsiteX48" fmla="*/ 21078 w 4828239"/>
                <a:gd name="connsiteY48" fmla="*/ 3185589 h 4951702"/>
                <a:gd name="connsiteX49" fmla="*/ 159097 w 4828239"/>
                <a:gd name="connsiteY49" fmla="*/ 3365285 h 4951702"/>
                <a:gd name="connsiteX50" fmla="*/ 308466 w 4828239"/>
                <a:gd name="connsiteY50" fmla="*/ 3546344 h 4951702"/>
                <a:gd name="connsiteX51" fmla="*/ 382742 w 4828239"/>
                <a:gd name="connsiteY51" fmla="*/ 3640869 h 4951702"/>
                <a:gd name="connsiteX52" fmla="*/ 418427 w 4828239"/>
                <a:gd name="connsiteY52" fmla="*/ 3687269 h 4951702"/>
                <a:gd name="connsiteX53" fmla="*/ 453386 w 4828239"/>
                <a:gd name="connsiteY53" fmla="*/ 3731671 h 4951702"/>
                <a:gd name="connsiteX54" fmla="*/ 753758 w 4828239"/>
                <a:gd name="connsiteY54" fmla="*/ 4059829 h 4951702"/>
                <a:gd name="connsiteX55" fmla="*/ 913479 w 4828239"/>
                <a:gd name="connsiteY55" fmla="*/ 4207472 h 4951702"/>
                <a:gd name="connsiteX56" fmla="*/ 1080736 w 4828239"/>
                <a:gd name="connsiteY56" fmla="*/ 4343584 h 4951702"/>
                <a:gd name="connsiteX57" fmla="*/ 1454385 w 4828239"/>
                <a:gd name="connsiteY57" fmla="*/ 4558875 h 4951702"/>
                <a:gd name="connsiteX58" fmla="*/ 1663411 w 4828239"/>
                <a:gd name="connsiteY58" fmla="*/ 4619712 h 4951702"/>
                <a:gd name="connsiteX59" fmla="*/ 1716984 w 4828239"/>
                <a:gd name="connsiteY59" fmla="*/ 4630427 h 4951702"/>
                <a:gd name="connsiteX60" fmla="*/ 1771011 w 4828239"/>
                <a:gd name="connsiteY60" fmla="*/ 4639417 h 4951702"/>
                <a:gd name="connsiteX61" fmla="*/ 1880064 w 4828239"/>
                <a:gd name="connsiteY61" fmla="*/ 4652311 h 4951702"/>
                <a:gd name="connsiteX62" fmla="*/ 1934909 w 4828239"/>
                <a:gd name="connsiteY62" fmla="*/ 4656487 h 4951702"/>
                <a:gd name="connsiteX63" fmla="*/ 1989935 w 4828239"/>
                <a:gd name="connsiteY63" fmla="*/ 4659393 h 4951702"/>
                <a:gd name="connsiteX64" fmla="*/ 2045142 w 4828239"/>
                <a:gd name="connsiteY64" fmla="*/ 4660664 h 4951702"/>
                <a:gd name="connsiteX65" fmla="*/ 2100440 w 4828239"/>
                <a:gd name="connsiteY65" fmla="*/ 4660392 h 4951702"/>
                <a:gd name="connsiteX66" fmla="*/ 2128135 w 4828239"/>
                <a:gd name="connsiteY66" fmla="*/ 4660119 h 4951702"/>
                <a:gd name="connsiteX67" fmla="*/ 2154831 w 4828239"/>
                <a:gd name="connsiteY67" fmla="*/ 4658939 h 4951702"/>
                <a:gd name="connsiteX68" fmla="*/ 2181436 w 4828239"/>
                <a:gd name="connsiteY68" fmla="*/ 4657577 h 4951702"/>
                <a:gd name="connsiteX69" fmla="*/ 2207950 w 4828239"/>
                <a:gd name="connsiteY69" fmla="*/ 4655398 h 4951702"/>
                <a:gd name="connsiteX70" fmla="*/ 2313098 w 4828239"/>
                <a:gd name="connsiteY70" fmla="*/ 4642413 h 4951702"/>
                <a:gd name="connsiteX71" fmla="*/ 2713625 w 4828239"/>
                <a:gd name="connsiteY71" fmla="*/ 4510932 h 4951702"/>
                <a:gd name="connsiteX72" fmla="*/ 3083643 w 4828239"/>
                <a:gd name="connsiteY72" fmla="*/ 4280386 h 4951702"/>
                <a:gd name="connsiteX73" fmla="*/ 3173355 w 4828239"/>
                <a:gd name="connsiteY73" fmla="*/ 4212648 h 4951702"/>
                <a:gd name="connsiteX74" fmla="*/ 3263067 w 4828239"/>
                <a:gd name="connsiteY74" fmla="*/ 4142640 h 4951702"/>
                <a:gd name="connsiteX75" fmla="*/ 3444762 w 4828239"/>
                <a:gd name="connsiteY75" fmla="*/ 3997357 h 4951702"/>
                <a:gd name="connsiteX76" fmla="*/ 3818229 w 4828239"/>
                <a:gd name="connsiteY76" fmla="*/ 3716144 h 4951702"/>
                <a:gd name="connsiteX77" fmla="*/ 4166182 w 4828239"/>
                <a:gd name="connsiteY77" fmla="*/ 3436474 h 4951702"/>
                <a:gd name="connsiteX78" fmla="*/ 4444399 w 4828239"/>
                <a:gd name="connsiteY78" fmla="*/ 3115943 h 4951702"/>
                <a:gd name="connsiteX79" fmla="*/ 4539196 w 4828239"/>
                <a:gd name="connsiteY79" fmla="*/ 2929618 h 4951702"/>
                <a:gd name="connsiteX80" fmla="*/ 4596946 w 4828239"/>
                <a:gd name="connsiteY80" fmla="*/ 2726040 h 4951702"/>
                <a:gd name="connsiteX81" fmla="*/ 4612927 w 4828239"/>
                <a:gd name="connsiteY81" fmla="*/ 2619257 h 4951702"/>
                <a:gd name="connsiteX82" fmla="*/ 4615561 w 4828239"/>
                <a:gd name="connsiteY82" fmla="*/ 2592198 h 4951702"/>
                <a:gd name="connsiteX83" fmla="*/ 4617558 w 4828239"/>
                <a:gd name="connsiteY83" fmla="*/ 2564595 h 4951702"/>
                <a:gd name="connsiteX84" fmla="*/ 4620464 w 4828239"/>
                <a:gd name="connsiteY84" fmla="*/ 2507571 h 4951702"/>
                <a:gd name="connsiteX85" fmla="*/ 4615470 w 4828239"/>
                <a:gd name="connsiteY85" fmla="*/ 2279568 h 4951702"/>
                <a:gd name="connsiteX86" fmla="*/ 4583416 w 4828239"/>
                <a:gd name="connsiteY86" fmla="*/ 2054379 h 4951702"/>
                <a:gd name="connsiteX87" fmla="*/ 4529026 w 4828239"/>
                <a:gd name="connsiteY87" fmla="*/ 1834639 h 4951702"/>
                <a:gd name="connsiteX88" fmla="*/ 4388556 w 4828239"/>
                <a:gd name="connsiteY88" fmla="*/ 1408324 h 4951702"/>
                <a:gd name="connsiteX89" fmla="*/ 4292851 w 4828239"/>
                <a:gd name="connsiteY89" fmla="*/ 1205927 h 4951702"/>
                <a:gd name="connsiteX90" fmla="*/ 4264975 w 4828239"/>
                <a:gd name="connsiteY90" fmla="*/ 1157439 h 4951702"/>
                <a:gd name="connsiteX91" fmla="*/ 4235646 w 4828239"/>
                <a:gd name="connsiteY91" fmla="*/ 1109859 h 4951702"/>
                <a:gd name="connsiteX92" fmla="*/ 4204591 w 4828239"/>
                <a:gd name="connsiteY92" fmla="*/ 1063368 h 4951702"/>
                <a:gd name="connsiteX93" fmla="*/ 4172175 w 4828239"/>
                <a:gd name="connsiteY93" fmla="*/ 1017876 h 4951702"/>
                <a:gd name="connsiteX94" fmla="*/ 3865265 w 4828239"/>
                <a:gd name="connsiteY94" fmla="*/ 697618 h 4951702"/>
                <a:gd name="connsiteX95" fmla="*/ 3495792 w 4828239"/>
                <a:gd name="connsiteY95" fmla="*/ 456267 h 4951702"/>
                <a:gd name="connsiteX96" fmla="*/ 3080011 w 4828239"/>
                <a:gd name="connsiteY96" fmla="*/ 304719 h 4951702"/>
                <a:gd name="connsiteX97" fmla="*/ 2638805 w 4828239"/>
                <a:gd name="connsiteY97" fmla="*/ 241884 h 4951702"/>
                <a:gd name="connsiteX98" fmla="*/ 2191696 w 4828239"/>
                <a:gd name="connsiteY98" fmla="*/ 257865 h 4951702"/>
                <a:gd name="connsiteX99" fmla="*/ 1752851 w 4828239"/>
                <a:gd name="connsiteY99" fmla="*/ 350120 h 4951702"/>
                <a:gd name="connsiteX100" fmla="*/ 1333074 w 4828239"/>
                <a:gd name="connsiteY100" fmla="*/ 510657 h 4951702"/>
                <a:gd name="connsiteX101" fmla="*/ 582960 w 4828239"/>
                <a:gd name="connsiteY101" fmla="*/ 1003893 h 4951702"/>
                <a:gd name="connsiteX102" fmla="*/ 276322 w 4828239"/>
                <a:gd name="connsiteY102" fmla="*/ 1333049 h 4951702"/>
                <a:gd name="connsiteX103" fmla="*/ 33882 w 4828239"/>
                <a:gd name="connsiteY103" fmla="*/ 1711057 h 4951702"/>
                <a:gd name="connsiteX104" fmla="*/ 0 w 4828239"/>
                <a:gd name="connsiteY104" fmla="*/ 1785501 h 4951702"/>
                <a:gd name="connsiteX105" fmla="*/ 0 w 4828239"/>
                <a:gd name="connsiteY105" fmla="*/ 1377082 h 4951702"/>
                <a:gd name="connsiteX106" fmla="*/ 111188 w 4828239"/>
                <a:gd name="connsiteY106" fmla="*/ 1208333 h 4951702"/>
                <a:gd name="connsiteX107" fmla="*/ 431321 w 4828239"/>
                <a:gd name="connsiteY107" fmla="*/ 841539 h 4951702"/>
                <a:gd name="connsiteX108" fmla="*/ 807876 w 4828239"/>
                <a:gd name="connsiteY108" fmla="*/ 533448 h 4951702"/>
                <a:gd name="connsiteX109" fmla="*/ 1228743 w 4828239"/>
                <a:gd name="connsiteY109" fmla="*/ 288828 h 4951702"/>
                <a:gd name="connsiteX110" fmla="*/ 2163003 w 4828239"/>
                <a:gd name="connsiteY110" fmla="*/ 19056 h 4951702"/>
                <a:gd name="connsiteX111" fmla="*/ 2407249 w 4828239"/>
                <a:gd name="connsiteY111" fmla="*/ 1168 h 4951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4828239" h="4951702">
                  <a:moveTo>
                    <a:pt x="2407249" y="1168"/>
                  </a:moveTo>
                  <a:cubicBezTo>
                    <a:pt x="2488914" y="-1193"/>
                    <a:pt x="2570658" y="33"/>
                    <a:pt x="2651971" y="4800"/>
                  </a:cubicBezTo>
                  <a:cubicBezTo>
                    <a:pt x="2814869" y="14698"/>
                    <a:pt x="2977677" y="38942"/>
                    <a:pt x="3136762" y="80075"/>
                  </a:cubicBezTo>
                  <a:cubicBezTo>
                    <a:pt x="3295846" y="121117"/>
                    <a:pt x="3451209" y="179231"/>
                    <a:pt x="3598035" y="254778"/>
                  </a:cubicBezTo>
                  <a:cubicBezTo>
                    <a:pt x="3744680" y="330325"/>
                    <a:pt x="3883516" y="422670"/>
                    <a:pt x="4006734" y="532540"/>
                  </a:cubicBezTo>
                  <a:cubicBezTo>
                    <a:pt x="4130043" y="642320"/>
                    <a:pt x="4238460" y="767354"/>
                    <a:pt x="4333530" y="900560"/>
                  </a:cubicBezTo>
                  <a:lnTo>
                    <a:pt x="4368761" y="950864"/>
                  </a:lnTo>
                  <a:lnTo>
                    <a:pt x="4402539" y="1002077"/>
                  </a:lnTo>
                  <a:cubicBezTo>
                    <a:pt x="4413436" y="1019329"/>
                    <a:pt x="4424604" y="1036491"/>
                    <a:pt x="4435319" y="1053834"/>
                  </a:cubicBezTo>
                  <a:lnTo>
                    <a:pt x="4466918" y="1106317"/>
                  </a:lnTo>
                  <a:cubicBezTo>
                    <a:pt x="4508233" y="1176779"/>
                    <a:pt x="4547187" y="1248604"/>
                    <a:pt x="4582327" y="1322244"/>
                  </a:cubicBezTo>
                  <a:cubicBezTo>
                    <a:pt x="4652789" y="1469524"/>
                    <a:pt x="4707088" y="1624523"/>
                    <a:pt x="4740322" y="1783517"/>
                  </a:cubicBezTo>
                  <a:cubicBezTo>
                    <a:pt x="4756848" y="1863060"/>
                    <a:pt x="4768380" y="1943238"/>
                    <a:pt x="4777370" y="2023507"/>
                  </a:cubicBezTo>
                  <a:cubicBezTo>
                    <a:pt x="4786540" y="2103685"/>
                    <a:pt x="4793895" y="2183772"/>
                    <a:pt x="4801432" y="2263678"/>
                  </a:cubicBezTo>
                  <a:cubicBezTo>
                    <a:pt x="4808605" y="2343674"/>
                    <a:pt x="4814961" y="2423670"/>
                    <a:pt x="4820591" y="2503848"/>
                  </a:cubicBezTo>
                  <a:lnTo>
                    <a:pt x="4824496" y="2564050"/>
                  </a:lnTo>
                  <a:cubicBezTo>
                    <a:pt x="4825222" y="2573947"/>
                    <a:pt x="4825676" y="2584571"/>
                    <a:pt x="4826221" y="2595013"/>
                  </a:cubicBezTo>
                  <a:cubicBezTo>
                    <a:pt x="4826766" y="2605455"/>
                    <a:pt x="4827311" y="2615989"/>
                    <a:pt x="4827492" y="2626522"/>
                  </a:cubicBezTo>
                  <a:cubicBezTo>
                    <a:pt x="4828854" y="2668563"/>
                    <a:pt x="4828400" y="2710967"/>
                    <a:pt x="4825767" y="2753462"/>
                  </a:cubicBezTo>
                  <a:cubicBezTo>
                    <a:pt x="4815960" y="2923534"/>
                    <a:pt x="4770287" y="3094877"/>
                    <a:pt x="4696465" y="3252055"/>
                  </a:cubicBezTo>
                  <a:cubicBezTo>
                    <a:pt x="4622825" y="3409687"/>
                    <a:pt x="4521308" y="3551156"/>
                    <a:pt x="4409077" y="3675464"/>
                  </a:cubicBezTo>
                  <a:cubicBezTo>
                    <a:pt x="4352961" y="3737845"/>
                    <a:pt x="4294031" y="3796321"/>
                    <a:pt x="4233920" y="3851983"/>
                  </a:cubicBezTo>
                  <a:cubicBezTo>
                    <a:pt x="4173809" y="3907645"/>
                    <a:pt x="4112882" y="3961218"/>
                    <a:pt x="4051318" y="4012430"/>
                  </a:cubicBezTo>
                  <a:cubicBezTo>
                    <a:pt x="3928463" y="4115308"/>
                    <a:pt x="3802884" y="4209107"/>
                    <a:pt x="3680392" y="4301543"/>
                  </a:cubicBezTo>
                  <a:lnTo>
                    <a:pt x="3587048" y="4372096"/>
                  </a:lnTo>
                  <a:cubicBezTo>
                    <a:pt x="3555449" y="4395795"/>
                    <a:pt x="3523578" y="4419676"/>
                    <a:pt x="3491161" y="4443103"/>
                  </a:cubicBezTo>
                  <a:cubicBezTo>
                    <a:pt x="3458836" y="4466621"/>
                    <a:pt x="3426147" y="4490047"/>
                    <a:pt x="3392914" y="4513202"/>
                  </a:cubicBezTo>
                  <a:cubicBezTo>
                    <a:pt x="3359590" y="4536175"/>
                    <a:pt x="3325993" y="4558966"/>
                    <a:pt x="3291579" y="4581303"/>
                  </a:cubicBezTo>
                  <a:cubicBezTo>
                    <a:pt x="3223114" y="4626069"/>
                    <a:pt x="3152471" y="4669472"/>
                    <a:pt x="3078830" y="4709153"/>
                  </a:cubicBezTo>
                  <a:cubicBezTo>
                    <a:pt x="3005281" y="4749014"/>
                    <a:pt x="2929189" y="4786061"/>
                    <a:pt x="2850010" y="4817842"/>
                  </a:cubicBezTo>
                  <a:cubicBezTo>
                    <a:pt x="2692378" y="4882312"/>
                    <a:pt x="2523032" y="4925806"/>
                    <a:pt x="2352052" y="4942876"/>
                  </a:cubicBezTo>
                  <a:cubicBezTo>
                    <a:pt x="2309285" y="4946963"/>
                    <a:pt x="2266517" y="4950050"/>
                    <a:pt x="2223840" y="4950958"/>
                  </a:cubicBezTo>
                  <a:lnTo>
                    <a:pt x="2191787" y="4951684"/>
                  </a:lnTo>
                  <a:cubicBezTo>
                    <a:pt x="2181163" y="4951775"/>
                    <a:pt x="2170449" y="4951503"/>
                    <a:pt x="2159825" y="4951503"/>
                  </a:cubicBezTo>
                  <a:lnTo>
                    <a:pt x="2127953" y="4951139"/>
                  </a:lnTo>
                  <a:lnTo>
                    <a:pt x="2096990" y="4949959"/>
                  </a:lnTo>
                  <a:cubicBezTo>
                    <a:pt x="2014542" y="4947326"/>
                    <a:pt x="1931912" y="4940788"/>
                    <a:pt x="1849646" y="4930255"/>
                  </a:cubicBezTo>
                  <a:cubicBezTo>
                    <a:pt x="1767288" y="4920267"/>
                    <a:pt x="1685113" y="4905920"/>
                    <a:pt x="1603845" y="4886852"/>
                  </a:cubicBezTo>
                  <a:cubicBezTo>
                    <a:pt x="1522668" y="4867601"/>
                    <a:pt x="1442127" y="4844811"/>
                    <a:pt x="1362403" y="4818841"/>
                  </a:cubicBezTo>
                  <a:cubicBezTo>
                    <a:pt x="1203228" y="4766449"/>
                    <a:pt x="1045868" y="4701253"/>
                    <a:pt x="900222" y="4614355"/>
                  </a:cubicBezTo>
                  <a:cubicBezTo>
                    <a:pt x="754485" y="4527639"/>
                    <a:pt x="624366" y="4417678"/>
                    <a:pt x="510682" y="4296004"/>
                  </a:cubicBezTo>
                  <a:cubicBezTo>
                    <a:pt x="453568" y="4235258"/>
                    <a:pt x="401629" y="4170607"/>
                    <a:pt x="352778" y="4104412"/>
                  </a:cubicBezTo>
                  <a:cubicBezTo>
                    <a:pt x="304199" y="4037945"/>
                    <a:pt x="257980" y="3970479"/>
                    <a:pt x="214850" y="3901561"/>
                  </a:cubicBezTo>
                  <a:cubicBezTo>
                    <a:pt x="203772" y="3884490"/>
                    <a:pt x="193330" y="3867147"/>
                    <a:pt x="182615" y="3849894"/>
                  </a:cubicBezTo>
                  <a:lnTo>
                    <a:pt x="151833" y="3799772"/>
                  </a:lnTo>
                  <a:cubicBezTo>
                    <a:pt x="132129" y="3767356"/>
                    <a:pt x="111699" y="3735212"/>
                    <a:pt x="91087" y="3702614"/>
                  </a:cubicBezTo>
                  <a:lnTo>
                    <a:pt x="0" y="3558952"/>
                  </a:lnTo>
                  <a:lnTo>
                    <a:pt x="0" y="3152786"/>
                  </a:lnTo>
                  <a:lnTo>
                    <a:pt x="21078" y="3185589"/>
                  </a:lnTo>
                  <a:cubicBezTo>
                    <a:pt x="63392" y="3246607"/>
                    <a:pt x="110427" y="3305810"/>
                    <a:pt x="159097" y="3365285"/>
                  </a:cubicBezTo>
                  <a:cubicBezTo>
                    <a:pt x="207767" y="3424851"/>
                    <a:pt x="258616" y="3484417"/>
                    <a:pt x="308466" y="3546344"/>
                  </a:cubicBezTo>
                  <a:cubicBezTo>
                    <a:pt x="333437" y="3577217"/>
                    <a:pt x="358135" y="3608816"/>
                    <a:pt x="382742" y="3640869"/>
                  </a:cubicBezTo>
                  <a:lnTo>
                    <a:pt x="418427" y="3687269"/>
                  </a:lnTo>
                  <a:cubicBezTo>
                    <a:pt x="430141" y="3702069"/>
                    <a:pt x="441309" y="3717233"/>
                    <a:pt x="453386" y="3731671"/>
                  </a:cubicBezTo>
                  <a:cubicBezTo>
                    <a:pt x="547638" y="3849168"/>
                    <a:pt x="649881" y="3957313"/>
                    <a:pt x="753758" y="4059829"/>
                  </a:cubicBezTo>
                  <a:cubicBezTo>
                    <a:pt x="805970" y="4110859"/>
                    <a:pt x="859089" y="4160164"/>
                    <a:pt x="913479" y="4207472"/>
                  </a:cubicBezTo>
                  <a:cubicBezTo>
                    <a:pt x="967869" y="4254780"/>
                    <a:pt x="1023258" y="4300544"/>
                    <a:pt x="1080736" y="4343584"/>
                  </a:cubicBezTo>
                  <a:cubicBezTo>
                    <a:pt x="1195237" y="4429846"/>
                    <a:pt x="1318727" y="4506937"/>
                    <a:pt x="1454385" y="4558875"/>
                  </a:cubicBezTo>
                  <a:cubicBezTo>
                    <a:pt x="1522033" y="4584845"/>
                    <a:pt x="1592132" y="4604730"/>
                    <a:pt x="1663411" y="4619712"/>
                  </a:cubicBezTo>
                  <a:cubicBezTo>
                    <a:pt x="1681299" y="4623254"/>
                    <a:pt x="1699006" y="4627340"/>
                    <a:pt x="1716984" y="4630427"/>
                  </a:cubicBezTo>
                  <a:lnTo>
                    <a:pt x="1771011" y="4639417"/>
                  </a:lnTo>
                  <a:cubicBezTo>
                    <a:pt x="1807241" y="4644229"/>
                    <a:pt x="1843471" y="4649314"/>
                    <a:pt x="1880064" y="4652311"/>
                  </a:cubicBezTo>
                  <a:cubicBezTo>
                    <a:pt x="1898316" y="4654036"/>
                    <a:pt x="1916567" y="4655670"/>
                    <a:pt x="1934909" y="4656487"/>
                  </a:cubicBezTo>
                  <a:cubicBezTo>
                    <a:pt x="1953251" y="4657395"/>
                    <a:pt x="1971502" y="4658848"/>
                    <a:pt x="1989935" y="4659393"/>
                  </a:cubicBezTo>
                  <a:lnTo>
                    <a:pt x="2045142" y="4660664"/>
                  </a:lnTo>
                  <a:cubicBezTo>
                    <a:pt x="2063484" y="4661118"/>
                    <a:pt x="2082008" y="4660482"/>
                    <a:pt x="2100440" y="4660392"/>
                  </a:cubicBezTo>
                  <a:lnTo>
                    <a:pt x="2128135" y="4660119"/>
                  </a:lnTo>
                  <a:cubicBezTo>
                    <a:pt x="2137124" y="4659847"/>
                    <a:pt x="2145932" y="4659302"/>
                    <a:pt x="2154831" y="4658939"/>
                  </a:cubicBezTo>
                  <a:cubicBezTo>
                    <a:pt x="2163729" y="4658485"/>
                    <a:pt x="2172628" y="4658212"/>
                    <a:pt x="2181436" y="4657577"/>
                  </a:cubicBezTo>
                  <a:lnTo>
                    <a:pt x="2207950" y="4655398"/>
                  </a:lnTo>
                  <a:cubicBezTo>
                    <a:pt x="2243272" y="4652583"/>
                    <a:pt x="2278321" y="4647861"/>
                    <a:pt x="2313098" y="4642413"/>
                  </a:cubicBezTo>
                  <a:cubicBezTo>
                    <a:pt x="2452298" y="4619349"/>
                    <a:pt x="2586139" y="4574221"/>
                    <a:pt x="2713625" y="4510932"/>
                  </a:cubicBezTo>
                  <a:cubicBezTo>
                    <a:pt x="2841565" y="4448369"/>
                    <a:pt x="2963330" y="4368282"/>
                    <a:pt x="3083643" y="4280386"/>
                  </a:cubicBezTo>
                  <a:cubicBezTo>
                    <a:pt x="3113698" y="4258503"/>
                    <a:pt x="3143572" y="4235712"/>
                    <a:pt x="3173355" y="4212648"/>
                  </a:cubicBezTo>
                  <a:cubicBezTo>
                    <a:pt x="3203319" y="4189675"/>
                    <a:pt x="3233193" y="4166339"/>
                    <a:pt x="3263067" y="4142640"/>
                  </a:cubicBezTo>
                  <a:lnTo>
                    <a:pt x="3444762" y="3997357"/>
                  </a:lnTo>
                  <a:cubicBezTo>
                    <a:pt x="3569432" y="3898473"/>
                    <a:pt x="3695284" y="3806401"/>
                    <a:pt x="3818229" y="3716144"/>
                  </a:cubicBezTo>
                  <a:cubicBezTo>
                    <a:pt x="3941084" y="3625886"/>
                    <a:pt x="4059309" y="3534721"/>
                    <a:pt x="4166182" y="3436474"/>
                  </a:cubicBezTo>
                  <a:cubicBezTo>
                    <a:pt x="4273056" y="3338408"/>
                    <a:pt x="4369578" y="3233895"/>
                    <a:pt x="4444399" y="3115943"/>
                  </a:cubicBezTo>
                  <a:cubicBezTo>
                    <a:pt x="4481809" y="3057013"/>
                    <a:pt x="4513772" y="2994905"/>
                    <a:pt x="4539196" y="2929618"/>
                  </a:cubicBezTo>
                  <a:cubicBezTo>
                    <a:pt x="4564802" y="2864422"/>
                    <a:pt x="4583235" y="2796139"/>
                    <a:pt x="4596946" y="2726040"/>
                  </a:cubicBezTo>
                  <a:cubicBezTo>
                    <a:pt x="4603756" y="2690991"/>
                    <a:pt x="4609204" y="2655306"/>
                    <a:pt x="4612927" y="2619257"/>
                  </a:cubicBezTo>
                  <a:cubicBezTo>
                    <a:pt x="4614017" y="2610268"/>
                    <a:pt x="4614743" y="2601188"/>
                    <a:pt x="4615561" y="2592198"/>
                  </a:cubicBezTo>
                  <a:cubicBezTo>
                    <a:pt x="4616287" y="2583118"/>
                    <a:pt x="4617195" y="2574220"/>
                    <a:pt x="4617558" y="2564595"/>
                  </a:cubicBezTo>
                  <a:lnTo>
                    <a:pt x="4620464" y="2507571"/>
                  </a:lnTo>
                  <a:cubicBezTo>
                    <a:pt x="4623097" y="2431479"/>
                    <a:pt x="4621462" y="2355297"/>
                    <a:pt x="4615470" y="2279568"/>
                  </a:cubicBezTo>
                  <a:cubicBezTo>
                    <a:pt x="4609658" y="2203748"/>
                    <a:pt x="4598490" y="2128564"/>
                    <a:pt x="4583416" y="2054379"/>
                  </a:cubicBezTo>
                  <a:cubicBezTo>
                    <a:pt x="4568162" y="1980194"/>
                    <a:pt x="4549094" y="1907008"/>
                    <a:pt x="4529026" y="1834639"/>
                  </a:cubicBezTo>
                  <a:cubicBezTo>
                    <a:pt x="4488983" y="1689810"/>
                    <a:pt x="4444762" y="1546888"/>
                    <a:pt x="4388556" y="1408324"/>
                  </a:cubicBezTo>
                  <a:cubicBezTo>
                    <a:pt x="4360407" y="1339133"/>
                    <a:pt x="4328990" y="1271213"/>
                    <a:pt x="4292851" y="1205927"/>
                  </a:cubicBezTo>
                  <a:cubicBezTo>
                    <a:pt x="4284043" y="1189492"/>
                    <a:pt x="4274327" y="1173511"/>
                    <a:pt x="4264975" y="1157439"/>
                  </a:cubicBezTo>
                  <a:cubicBezTo>
                    <a:pt x="4255350" y="1141458"/>
                    <a:pt x="4245361" y="1125749"/>
                    <a:pt x="4235646" y="1109859"/>
                  </a:cubicBezTo>
                  <a:lnTo>
                    <a:pt x="4204591" y="1063368"/>
                  </a:lnTo>
                  <a:lnTo>
                    <a:pt x="4172175" y="1017876"/>
                  </a:lnTo>
                  <a:cubicBezTo>
                    <a:pt x="4083462" y="898290"/>
                    <a:pt x="3979312" y="791326"/>
                    <a:pt x="3865265" y="697618"/>
                  </a:cubicBezTo>
                  <a:cubicBezTo>
                    <a:pt x="3751490" y="603638"/>
                    <a:pt x="3627909" y="521917"/>
                    <a:pt x="3495792" y="456267"/>
                  </a:cubicBezTo>
                  <a:cubicBezTo>
                    <a:pt x="3363766" y="390436"/>
                    <a:pt x="3224022" y="339950"/>
                    <a:pt x="3080011" y="304719"/>
                  </a:cubicBezTo>
                  <a:cubicBezTo>
                    <a:pt x="2935999" y="269397"/>
                    <a:pt x="2787992" y="249057"/>
                    <a:pt x="2638805" y="241884"/>
                  </a:cubicBezTo>
                  <a:cubicBezTo>
                    <a:pt x="2489345" y="234347"/>
                    <a:pt x="2340067" y="239341"/>
                    <a:pt x="2191696" y="257865"/>
                  </a:cubicBezTo>
                  <a:cubicBezTo>
                    <a:pt x="2043417" y="276479"/>
                    <a:pt x="1896500" y="307624"/>
                    <a:pt x="1752851" y="350120"/>
                  </a:cubicBezTo>
                  <a:cubicBezTo>
                    <a:pt x="1609112" y="392433"/>
                    <a:pt x="1468914" y="447187"/>
                    <a:pt x="1333074" y="510657"/>
                  </a:cubicBezTo>
                  <a:cubicBezTo>
                    <a:pt x="1060578" y="636236"/>
                    <a:pt x="806151" y="802767"/>
                    <a:pt x="582960" y="1003893"/>
                  </a:cubicBezTo>
                  <a:cubicBezTo>
                    <a:pt x="471728" y="1104774"/>
                    <a:pt x="368668" y="1214825"/>
                    <a:pt x="276322" y="1333049"/>
                  </a:cubicBezTo>
                  <a:cubicBezTo>
                    <a:pt x="183795" y="1451092"/>
                    <a:pt x="102164" y="1577669"/>
                    <a:pt x="33882" y="1711057"/>
                  </a:cubicBezTo>
                  <a:lnTo>
                    <a:pt x="0" y="1785501"/>
                  </a:lnTo>
                  <a:lnTo>
                    <a:pt x="0" y="1377082"/>
                  </a:lnTo>
                  <a:lnTo>
                    <a:pt x="111188" y="1208333"/>
                  </a:lnTo>
                  <a:cubicBezTo>
                    <a:pt x="206927" y="1076920"/>
                    <a:pt x="314732" y="954315"/>
                    <a:pt x="431321" y="841539"/>
                  </a:cubicBezTo>
                  <a:cubicBezTo>
                    <a:pt x="548183" y="728763"/>
                    <a:pt x="674488" y="625885"/>
                    <a:pt x="807876" y="533448"/>
                  </a:cubicBezTo>
                  <a:cubicBezTo>
                    <a:pt x="941446" y="441103"/>
                    <a:pt x="1082007" y="358837"/>
                    <a:pt x="1228743" y="288828"/>
                  </a:cubicBezTo>
                  <a:cubicBezTo>
                    <a:pt x="1522578" y="149811"/>
                    <a:pt x="1838931" y="57919"/>
                    <a:pt x="2163003" y="19056"/>
                  </a:cubicBezTo>
                  <a:cubicBezTo>
                    <a:pt x="2243998" y="9477"/>
                    <a:pt x="2325584" y="3529"/>
                    <a:pt x="2407249" y="116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2935CA6-94DE-46EF-8BB1-9DB074B6C4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960593"/>
              <a:ext cx="4814598" cy="4884231"/>
            </a:xfrm>
            <a:custGeom>
              <a:avLst/>
              <a:gdLst>
                <a:gd name="connsiteX0" fmla="*/ 2550817 w 4814598"/>
                <a:gd name="connsiteY0" fmla="*/ 544811 h 4884231"/>
                <a:gd name="connsiteX1" fmla="*/ 1694919 w 4814598"/>
                <a:gd name="connsiteY1" fmla="*/ 709526 h 4884231"/>
                <a:gd name="connsiteX2" fmla="*/ 932184 w 4814598"/>
                <a:gd name="connsiteY2" fmla="*/ 1163171 h 4884231"/>
                <a:gd name="connsiteX3" fmla="*/ 407894 w 4814598"/>
                <a:gd name="connsiteY3" fmla="*/ 1812768 h 4884231"/>
                <a:gd name="connsiteX4" fmla="*/ 220025 w 4814598"/>
                <a:gd name="connsiteY4" fmla="*/ 2558977 h 4884231"/>
                <a:gd name="connsiteX5" fmla="*/ 530204 w 4814598"/>
                <a:gd name="connsiteY5" fmla="*/ 3236995 h 4884231"/>
                <a:gd name="connsiteX6" fmla="*/ 697098 w 4814598"/>
                <a:gd name="connsiteY6" fmla="*/ 3471717 h 4884231"/>
                <a:gd name="connsiteX7" fmla="*/ 1333800 w 4814598"/>
                <a:gd name="connsiteY7" fmla="*/ 4121677 h 4884231"/>
                <a:gd name="connsiteX8" fmla="*/ 2170902 w 4814598"/>
                <a:gd name="connsiteY8" fmla="*/ 4339420 h 4884231"/>
                <a:gd name="connsiteX9" fmla="*/ 2709357 w 4814598"/>
                <a:gd name="connsiteY9" fmla="*/ 4200765 h 4884231"/>
                <a:gd name="connsiteX10" fmla="*/ 3290852 w 4814598"/>
                <a:gd name="connsiteY10" fmla="*/ 3800420 h 4884231"/>
                <a:gd name="connsiteX11" fmla="*/ 3434410 w 4814598"/>
                <a:gd name="connsiteY11" fmla="*/ 3689188 h 4884231"/>
                <a:gd name="connsiteX12" fmla="*/ 4069660 w 4814598"/>
                <a:gd name="connsiteY12" fmla="*/ 3124945 h 4884231"/>
                <a:gd name="connsiteX13" fmla="*/ 4269787 w 4814598"/>
                <a:gd name="connsiteY13" fmla="*/ 2558977 h 4884231"/>
                <a:gd name="connsiteX14" fmla="*/ 3797526 w 4814598"/>
                <a:gd name="connsiteY14" fmla="*/ 1099701 h 4884231"/>
                <a:gd name="connsiteX15" fmla="*/ 3273691 w 4814598"/>
                <a:gd name="connsiteY15" fmla="*/ 695179 h 4884231"/>
                <a:gd name="connsiteX16" fmla="*/ 2550817 w 4814598"/>
                <a:gd name="connsiteY16" fmla="*/ 544811 h 4884231"/>
                <a:gd name="connsiteX17" fmla="*/ 2550817 w 4814598"/>
                <a:gd name="connsiteY17" fmla="*/ 0 h 4884231"/>
                <a:gd name="connsiteX18" fmla="*/ 4814598 w 4814598"/>
                <a:gd name="connsiteY18" fmla="*/ 2558977 h 4884231"/>
                <a:gd name="connsiteX19" fmla="*/ 3626365 w 4814598"/>
                <a:gd name="connsiteY19" fmla="*/ 4229640 h 4884231"/>
                <a:gd name="connsiteX20" fmla="*/ 2170902 w 4814598"/>
                <a:gd name="connsiteY20" fmla="*/ 4884231 h 4884231"/>
                <a:gd name="connsiteX21" fmla="*/ 246267 w 4814598"/>
                <a:gd name="connsiteY21" fmla="*/ 3777538 h 4884231"/>
                <a:gd name="connsiteX22" fmla="*/ 40127 w 4814598"/>
                <a:gd name="connsiteY22" fmla="*/ 3489366 h 4884231"/>
                <a:gd name="connsiteX23" fmla="*/ 0 w 4814598"/>
                <a:gd name="connsiteY23" fmla="*/ 3432245 h 4884231"/>
                <a:gd name="connsiteX24" fmla="*/ 0 w 4814598"/>
                <a:gd name="connsiteY24" fmla="*/ 1432577 h 4884231"/>
                <a:gd name="connsiteX25" fmla="*/ 54624 w 4814598"/>
                <a:gd name="connsiteY25" fmla="*/ 1339196 h 4884231"/>
                <a:gd name="connsiteX26" fmla="*/ 2550817 w 4814598"/>
                <a:gd name="connsiteY26" fmla="*/ 0 h 488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14598" h="4884231">
                  <a:moveTo>
                    <a:pt x="2550817" y="544811"/>
                  </a:moveTo>
                  <a:cubicBezTo>
                    <a:pt x="2270966" y="544811"/>
                    <a:pt x="1974952" y="601744"/>
                    <a:pt x="1694919" y="709526"/>
                  </a:cubicBezTo>
                  <a:cubicBezTo>
                    <a:pt x="1417883" y="816127"/>
                    <a:pt x="1154103" y="973032"/>
                    <a:pt x="932184" y="1163171"/>
                  </a:cubicBezTo>
                  <a:cubicBezTo>
                    <a:pt x="710536" y="1353038"/>
                    <a:pt x="529296" y="1577682"/>
                    <a:pt x="407894" y="1812768"/>
                  </a:cubicBezTo>
                  <a:cubicBezTo>
                    <a:pt x="283223" y="2054210"/>
                    <a:pt x="220025" y="2305277"/>
                    <a:pt x="220025" y="2558977"/>
                  </a:cubicBezTo>
                  <a:cubicBezTo>
                    <a:pt x="220025" y="2801418"/>
                    <a:pt x="315095" y="2942070"/>
                    <a:pt x="530204" y="3236995"/>
                  </a:cubicBezTo>
                  <a:cubicBezTo>
                    <a:pt x="584050" y="3310817"/>
                    <a:pt x="639711" y="3387181"/>
                    <a:pt x="697098" y="3471717"/>
                  </a:cubicBezTo>
                  <a:cubicBezTo>
                    <a:pt x="900040" y="3770818"/>
                    <a:pt x="1108249" y="3983476"/>
                    <a:pt x="1333800" y="4121677"/>
                  </a:cubicBezTo>
                  <a:cubicBezTo>
                    <a:pt x="1572882" y="4268231"/>
                    <a:pt x="1846740" y="4339420"/>
                    <a:pt x="2170902" y="4339420"/>
                  </a:cubicBezTo>
                  <a:cubicBezTo>
                    <a:pt x="2354867" y="4339420"/>
                    <a:pt x="2525938" y="4295381"/>
                    <a:pt x="2709357" y="4200765"/>
                  </a:cubicBezTo>
                  <a:cubicBezTo>
                    <a:pt x="2897680" y="4103607"/>
                    <a:pt x="3084097" y="3961956"/>
                    <a:pt x="3290852" y="3800420"/>
                  </a:cubicBezTo>
                  <a:cubicBezTo>
                    <a:pt x="3339340" y="3762556"/>
                    <a:pt x="3387647" y="3725236"/>
                    <a:pt x="3434410" y="3689188"/>
                  </a:cubicBezTo>
                  <a:cubicBezTo>
                    <a:pt x="3682844" y="3497505"/>
                    <a:pt x="3917476" y="3316446"/>
                    <a:pt x="4069660" y="3124945"/>
                  </a:cubicBezTo>
                  <a:cubicBezTo>
                    <a:pt x="4209948" y="2948426"/>
                    <a:pt x="4269787" y="2779172"/>
                    <a:pt x="4269787" y="2558977"/>
                  </a:cubicBezTo>
                  <a:cubicBezTo>
                    <a:pt x="4269787" y="1980933"/>
                    <a:pt x="4102076" y="1462636"/>
                    <a:pt x="3797526" y="1099701"/>
                  </a:cubicBezTo>
                  <a:cubicBezTo>
                    <a:pt x="3650427" y="924453"/>
                    <a:pt x="3474272" y="788342"/>
                    <a:pt x="3273691" y="695179"/>
                  </a:cubicBezTo>
                  <a:cubicBezTo>
                    <a:pt x="3058944" y="595388"/>
                    <a:pt x="2815686" y="544811"/>
                    <a:pt x="2550817" y="544811"/>
                  </a:cubicBezTo>
                  <a:close/>
                  <a:moveTo>
                    <a:pt x="2550817" y="0"/>
                  </a:moveTo>
                  <a:cubicBezTo>
                    <a:pt x="3970050" y="0"/>
                    <a:pt x="4814598" y="1145647"/>
                    <a:pt x="4814598" y="2558977"/>
                  </a:cubicBezTo>
                  <a:cubicBezTo>
                    <a:pt x="4814598" y="3376738"/>
                    <a:pt x="4225839" y="3761193"/>
                    <a:pt x="3626365" y="4229640"/>
                  </a:cubicBezTo>
                  <a:cubicBezTo>
                    <a:pt x="3189699" y="4570874"/>
                    <a:pt x="2769014" y="4884231"/>
                    <a:pt x="2170902" y="4884231"/>
                  </a:cubicBezTo>
                  <a:cubicBezTo>
                    <a:pt x="1283950" y="4884231"/>
                    <a:pt x="708085" y="4458279"/>
                    <a:pt x="246267" y="3777538"/>
                  </a:cubicBezTo>
                  <a:cubicBezTo>
                    <a:pt x="176985" y="3675432"/>
                    <a:pt x="106654" y="3581344"/>
                    <a:pt x="40127" y="3489366"/>
                  </a:cubicBezTo>
                  <a:lnTo>
                    <a:pt x="0" y="3432245"/>
                  </a:lnTo>
                  <a:lnTo>
                    <a:pt x="0" y="1432577"/>
                  </a:lnTo>
                  <a:lnTo>
                    <a:pt x="54624" y="1339196"/>
                  </a:lnTo>
                  <a:cubicBezTo>
                    <a:pt x="578230" y="541497"/>
                    <a:pt x="1569352" y="0"/>
                    <a:pt x="2550817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352A8D1-612B-42BB-A925-A3EF53F72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960593"/>
              <a:ext cx="4814598" cy="4884231"/>
            </a:xfrm>
            <a:custGeom>
              <a:avLst/>
              <a:gdLst>
                <a:gd name="connsiteX0" fmla="*/ 2550817 w 4814598"/>
                <a:gd name="connsiteY0" fmla="*/ 454009 h 4884231"/>
                <a:gd name="connsiteX1" fmla="*/ 1662321 w 4814598"/>
                <a:gd name="connsiteY1" fmla="*/ 624807 h 4884231"/>
                <a:gd name="connsiteX2" fmla="*/ 873072 w 4814598"/>
                <a:gd name="connsiteY2" fmla="*/ 1094253 h 4884231"/>
                <a:gd name="connsiteX3" fmla="*/ 327171 w 4814598"/>
                <a:gd name="connsiteY3" fmla="*/ 1771181 h 4884231"/>
                <a:gd name="connsiteX4" fmla="*/ 129223 w 4814598"/>
                <a:gd name="connsiteY4" fmla="*/ 2558977 h 4884231"/>
                <a:gd name="connsiteX5" fmla="*/ 456836 w 4814598"/>
                <a:gd name="connsiteY5" fmla="*/ 3290477 h 4884231"/>
                <a:gd name="connsiteX6" fmla="*/ 621914 w 4814598"/>
                <a:gd name="connsiteY6" fmla="*/ 3522657 h 4884231"/>
                <a:gd name="connsiteX7" fmla="*/ 2170902 w 4814598"/>
                <a:gd name="connsiteY7" fmla="*/ 4430222 h 4884231"/>
                <a:gd name="connsiteX8" fmla="*/ 3346786 w 4814598"/>
                <a:gd name="connsiteY8" fmla="*/ 3871881 h 4884231"/>
                <a:gd name="connsiteX9" fmla="*/ 3489890 w 4814598"/>
                <a:gd name="connsiteY9" fmla="*/ 3761012 h 4884231"/>
                <a:gd name="connsiteX10" fmla="*/ 4140757 w 4814598"/>
                <a:gd name="connsiteY10" fmla="*/ 3181424 h 4884231"/>
                <a:gd name="connsiteX11" fmla="*/ 4360589 w 4814598"/>
                <a:gd name="connsiteY11" fmla="*/ 2558977 h 4884231"/>
                <a:gd name="connsiteX12" fmla="*/ 3867171 w 4814598"/>
                <a:gd name="connsiteY12" fmla="*/ 1041315 h 4884231"/>
                <a:gd name="connsiteX13" fmla="*/ 3312009 w 4814598"/>
                <a:gd name="connsiteY13" fmla="*/ 612822 h 4884231"/>
                <a:gd name="connsiteX14" fmla="*/ 2550817 w 4814598"/>
                <a:gd name="connsiteY14" fmla="*/ 454009 h 4884231"/>
                <a:gd name="connsiteX15" fmla="*/ 2550817 w 4814598"/>
                <a:gd name="connsiteY15" fmla="*/ 0 h 4884231"/>
                <a:gd name="connsiteX16" fmla="*/ 4814598 w 4814598"/>
                <a:gd name="connsiteY16" fmla="*/ 2558977 h 4884231"/>
                <a:gd name="connsiteX17" fmla="*/ 3626365 w 4814598"/>
                <a:gd name="connsiteY17" fmla="*/ 4229640 h 4884231"/>
                <a:gd name="connsiteX18" fmla="*/ 2170902 w 4814598"/>
                <a:gd name="connsiteY18" fmla="*/ 4884231 h 4884231"/>
                <a:gd name="connsiteX19" fmla="*/ 246267 w 4814598"/>
                <a:gd name="connsiteY19" fmla="*/ 3777538 h 4884231"/>
                <a:gd name="connsiteX20" fmla="*/ 40127 w 4814598"/>
                <a:gd name="connsiteY20" fmla="*/ 3489366 h 4884231"/>
                <a:gd name="connsiteX21" fmla="*/ 0 w 4814598"/>
                <a:gd name="connsiteY21" fmla="*/ 3432245 h 4884231"/>
                <a:gd name="connsiteX22" fmla="*/ 0 w 4814598"/>
                <a:gd name="connsiteY22" fmla="*/ 1432577 h 4884231"/>
                <a:gd name="connsiteX23" fmla="*/ 54624 w 4814598"/>
                <a:gd name="connsiteY23" fmla="*/ 1339196 h 4884231"/>
                <a:gd name="connsiteX24" fmla="*/ 2550817 w 4814598"/>
                <a:gd name="connsiteY24" fmla="*/ 0 h 488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14598" h="4884231">
                  <a:moveTo>
                    <a:pt x="2550817" y="454009"/>
                  </a:moveTo>
                  <a:cubicBezTo>
                    <a:pt x="2255802" y="454009"/>
                    <a:pt x="1956792" y="511396"/>
                    <a:pt x="1662321" y="624807"/>
                  </a:cubicBezTo>
                  <a:cubicBezTo>
                    <a:pt x="1375660" y="735041"/>
                    <a:pt x="1102800" y="897394"/>
                    <a:pt x="873072" y="1094253"/>
                  </a:cubicBezTo>
                  <a:cubicBezTo>
                    <a:pt x="639348" y="1294471"/>
                    <a:pt x="455656" y="1522293"/>
                    <a:pt x="327171" y="1771181"/>
                  </a:cubicBezTo>
                  <a:cubicBezTo>
                    <a:pt x="195872" y="2025607"/>
                    <a:pt x="129223" y="2290658"/>
                    <a:pt x="129223" y="2558977"/>
                  </a:cubicBezTo>
                  <a:cubicBezTo>
                    <a:pt x="129223" y="2829294"/>
                    <a:pt x="235552" y="2987108"/>
                    <a:pt x="456836" y="3290477"/>
                  </a:cubicBezTo>
                  <a:cubicBezTo>
                    <a:pt x="510228" y="3363663"/>
                    <a:pt x="565435" y="3439392"/>
                    <a:pt x="621914" y="3522657"/>
                  </a:cubicBezTo>
                  <a:cubicBezTo>
                    <a:pt x="1053495" y="4158815"/>
                    <a:pt x="1516766" y="4430222"/>
                    <a:pt x="2170902" y="4430222"/>
                  </a:cubicBezTo>
                  <a:cubicBezTo>
                    <a:pt x="2600213" y="4430222"/>
                    <a:pt x="2915205" y="4209119"/>
                    <a:pt x="3346786" y="3871881"/>
                  </a:cubicBezTo>
                  <a:cubicBezTo>
                    <a:pt x="3395002" y="3834198"/>
                    <a:pt x="3443218" y="3796969"/>
                    <a:pt x="3489890" y="3761012"/>
                  </a:cubicBezTo>
                  <a:cubicBezTo>
                    <a:pt x="3742864" y="3565879"/>
                    <a:pt x="3981763" y="3381551"/>
                    <a:pt x="4140757" y="3181424"/>
                  </a:cubicBezTo>
                  <a:cubicBezTo>
                    <a:pt x="4292760" y="2990104"/>
                    <a:pt x="4360589" y="2798149"/>
                    <a:pt x="4360589" y="2558977"/>
                  </a:cubicBezTo>
                  <a:cubicBezTo>
                    <a:pt x="4360589" y="1959594"/>
                    <a:pt x="4185341" y="1420595"/>
                    <a:pt x="3867171" y="1041315"/>
                  </a:cubicBezTo>
                  <a:cubicBezTo>
                    <a:pt x="3711446" y="855807"/>
                    <a:pt x="3524667" y="711614"/>
                    <a:pt x="3312009" y="612822"/>
                  </a:cubicBezTo>
                  <a:cubicBezTo>
                    <a:pt x="3085095" y="507491"/>
                    <a:pt x="2829034" y="454009"/>
                    <a:pt x="2550817" y="454009"/>
                  </a:cubicBezTo>
                  <a:close/>
                  <a:moveTo>
                    <a:pt x="2550817" y="0"/>
                  </a:moveTo>
                  <a:cubicBezTo>
                    <a:pt x="3970050" y="0"/>
                    <a:pt x="4814598" y="1145647"/>
                    <a:pt x="4814598" y="2558977"/>
                  </a:cubicBezTo>
                  <a:cubicBezTo>
                    <a:pt x="4814598" y="3376738"/>
                    <a:pt x="4225839" y="3761193"/>
                    <a:pt x="3626365" y="4229640"/>
                  </a:cubicBezTo>
                  <a:cubicBezTo>
                    <a:pt x="3189699" y="4570874"/>
                    <a:pt x="2769014" y="4884231"/>
                    <a:pt x="2170902" y="4884231"/>
                  </a:cubicBezTo>
                  <a:cubicBezTo>
                    <a:pt x="1283950" y="4884231"/>
                    <a:pt x="708085" y="4458279"/>
                    <a:pt x="246267" y="3777538"/>
                  </a:cubicBezTo>
                  <a:cubicBezTo>
                    <a:pt x="176985" y="3675432"/>
                    <a:pt x="106654" y="3581344"/>
                    <a:pt x="40127" y="3489366"/>
                  </a:cubicBezTo>
                  <a:lnTo>
                    <a:pt x="0" y="3432245"/>
                  </a:lnTo>
                  <a:lnTo>
                    <a:pt x="0" y="1432577"/>
                  </a:lnTo>
                  <a:lnTo>
                    <a:pt x="54624" y="1339196"/>
                  </a:lnTo>
                  <a:cubicBezTo>
                    <a:pt x="578230" y="541497"/>
                    <a:pt x="1569352" y="0"/>
                    <a:pt x="2550817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0858A699-36FD-4E40-A79C-7B11883C9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796695"/>
              <a:ext cx="4850918" cy="5212025"/>
            </a:xfrm>
            <a:custGeom>
              <a:avLst/>
              <a:gdLst>
                <a:gd name="connsiteX0" fmla="*/ 2244906 w 4850918"/>
                <a:gd name="connsiteY0" fmla="*/ 0 h 5212025"/>
                <a:gd name="connsiteX1" fmla="*/ 4850918 w 4850918"/>
                <a:gd name="connsiteY1" fmla="*/ 2606013 h 5212025"/>
                <a:gd name="connsiteX2" fmla="*/ 2244906 w 4850918"/>
                <a:gd name="connsiteY2" fmla="*/ 5212025 h 5212025"/>
                <a:gd name="connsiteX3" fmla="*/ 83949 w 4850918"/>
                <a:gd name="connsiteY3" fmla="*/ 4063077 h 5212025"/>
                <a:gd name="connsiteX4" fmla="*/ 0 w 4850918"/>
                <a:gd name="connsiteY4" fmla="*/ 3924890 h 5212025"/>
                <a:gd name="connsiteX5" fmla="*/ 0 w 4850918"/>
                <a:gd name="connsiteY5" fmla="*/ 3598606 h 5212025"/>
                <a:gd name="connsiteX6" fmla="*/ 15357 w 4850918"/>
                <a:gd name="connsiteY6" fmla="*/ 3619452 h 5212025"/>
                <a:gd name="connsiteX7" fmla="*/ 107340 w 4850918"/>
                <a:gd name="connsiteY7" fmla="*/ 3738402 h 5212025"/>
                <a:gd name="connsiteX8" fmla="*/ 168177 w 4850918"/>
                <a:gd name="connsiteY8" fmla="*/ 3816401 h 5212025"/>
                <a:gd name="connsiteX9" fmla="*/ 245086 w 4850918"/>
                <a:gd name="connsiteY9" fmla="*/ 3916919 h 5212025"/>
                <a:gd name="connsiteX10" fmla="*/ 284403 w 4850918"/>
                <a:gd name="connsiteY10" fmla="*/ 3970310 h 5212025"/>
                <a:gd name="connsiteX11" fmla="*/ 319634 w 4850918"/>
                <a:gd name="connsiteY11" fmla="*/ 4018253 h 5212025"/>
                <a:gd name="connsiteX12" fmla="*/ 319816 w 4850918"/>
                <a:gd name="connsiteY12" fmla="*/ 4018435 h 5212025"/>
                <a:gd name="connsiteX13" fmla="*/ 319998 w 4850918"/>
                <a:gd name="connsiteY13" fmla="*/ 4018617 h 5212025"/>
                <a:gd name="connsiteX14" fmla="*/ 381652 w 4850918"/>
                <a:gd name="connsiteY14" fmla="*/ 4099884 h 5212025"/>
                <a:gd name="connsiteX15" fmla="*/ 393547 w 4850918"/>
                <a:gd name="connsiteY15" fmla="*/ 4115230 h 5212025"/>
                <a:gd name="connsiteX16" fmla="*/ 399540 w 4850918"/>
                <a:gd name="connsiteY16" fmla="*/ 4122676 h 5212025"/>
                <a:gd name="connsiteX17" fmla="*/ 470547 w 4850918"/>
                <a:gd name="connsiteY17" fmla="*/ 4208756 h 5212025"/>
                <a:gd name="connsiteX18" fmla="*/ 633445 w 4850918"/>
                <a:gd name="connsiteY18" fmla="*/ 4384730 h 5212025"/>
                <a:gd name="connsiteX19" fmla="*/ 997833 w 4850918"/>
                <a:gd name="connsiteY19" fmla="*/ 4677384 h 5212025"/>
                <a:gd name="connsiteX20" fmla="*/ 1198505 w 4850918"/>
                <a:gd name="connsiteY20" fmla="*/ 4786982 h 5212025"/>
                <a:gd name="connsiteX21" fmla="*/ 1198687 w 4850918"/>
                <a:gd name="connsiteY21" fmla="*/ 4787073 h 5212025"/>
                <a:gd name="connsiteX22" fmla="*/ 1198869 w 4850918"/>
                <a:gd name="connsiteY22" fmla="*/ 4787164 h 5212025"/>
                <a:gd name="connsiteX23" fmla="*/ 1410709 w 4850918"/>
                <a:gd name="connsiteY23" fmla="*/ 4869975 h 5212025"/>
                <a:gd name="connsiteX24" fmla="*/ 1631902 w 4850918"/>
                <a:gd name="connsiteY24" fmla="*/ 4927271 h 5212025"/>
                <a:gd name="connsiteX25" fmla="*/ 1744134 w 4850918"/>
                <a:gd name="connsiteY25" fmla="*/ 4946157 h 5212025"/>
                <a:gd name="connsiteX26" fmla="*/ 1856819 w 4850918"/>
                <a:gd name="connsiteY26" fmla="*/ 4958961 h 5212025"/>
                <a:gd name="connsiteX27" fmla="*/ 2090089 w 4850918"/>
                <a:gd name="connsiteY27" fmla="*/ 4969130 h 5212025"/>
                <a:gd name="connsiteX28" fmla="*/ 2101802 w 4850918"/>
                <a:gd name="connsiteY28" fmla="*/ 4969130 h 5212025"/>
                <a:gd name="connsiteX29" fmla="*/ 2117238 w 4850918"/>
                <a:gd name="connsiteY29" fmla="*/ 4969221 h 5212025"/>
                <a:gd name="connsiteX30" fmla="*/ 2147294 w 4850918"/>
                <a:gd name="connsiteY30" fmla="*/ 4968767 h 5212025"/>
                <a:gd name="connsiteX31" fmla="*/ 2147566 w 4850918"/>
                <a:gd name="connsiteY31" fmla="*/ 4968767 h 5212025"/>
                <a:gd name="connsiteX32" fmla="*/ 2147838 w 4850918"/>
                <a:gd name="connsiteY32" fmla="*/ 4968767 h 5212025"/>
                <a:gd name="connsiteX33" fmla="*/ 2176078 w 4850918"/>
                <a:gd name="connsiteY33" fmla="*/ 4968041 h 5212025"/>
                <a:gd name="connsiteX34" fmla="*/ 2204499 w 4850918"/>
                <a:gd name="connsiteY34" fmla="*/ 4966588 h 5212025"/>
                <a:gd name="connsiteX35" fmla="*/ 2315822 w 4850918"/>
                <a:gd name="connsiteY35" fmla="*/ 4956872 h 5212025"/>
                <a:gd name="connsiteX36" fmla="*/ 2746222 w 4850918"/>
                <a:gd name="connsiteY36" fmla="*/ 4840555 h 5212025"/>
                <a:gd name="connsiteX37" fmla="*/ 2950617 w 4850918"/>
                <a:gd name="connsiteY37" fmla="*/ 4739220 h 5212025"/>
                <a:gd name="connsiteX38" fmla="*/ 3148929 w 4850918"/>
                <a:gd name="connsiteY38" fmla="*/ 4615367 h 5212025"/>
                <a:gd name="connsiteX39" fmla="*/ 3342791 w 4850918"/>
                <a:gd name="connsiteY39" fmla="*/ 4474533 h 5212025"/>
                <a:gd name="connsiteX40" fmla="*/ 3438496 w 4850918"/>
                <a:gd name="connsiteY40" fmla="*/ 4399894 h 5212025"/>
                <a:gd name="connsiteX41" fmla="*/ 3536108 w 4850918"/>
                <a:gd name="connsiteY41" fmla="*/ 4321804 h 5212025"/>
                <a:gd name="connsiteX42" fmla="*/ 3700641 w 4850918"/>
                <a:gd name="connsiteY42" fmla="*/ 4192956 h 5212025"/>
                <a:gd name="connsiteX43" fmla="*/ 3927282 w 4850918"/>
                <a:gd name="connsiteY43" fmla="*/ 4014258 h 5212025"/>
                <a:gd name="connsiteX44" fmla="*/ 4279230 w 4850918"/>
                <a:gd name="connsiteY44" fmla="*/ 3693909 h 5212025"/>
                <a:gd name="connsiteX45" fmla="*/ 4424785 w 4850918"/>
                <a:gd name="connsiteY45" fmla="*/ 3517209 h 5212025"/>
                <a:gd name="connsiteX46" fmla="*/ 4539922 w 4850918"/>
                <a:gd name="connsiteY46" fmla="*/ 3324800 h 5212025"/>
                <a:gd name="connsiteX47" fmla="*/ 4660234 w 4850918"/>
                <a:gd name="connsiteY47" fmla="*/ 2893945 h 5212025"/>
                <a:gd name="connsiteX48" fmla="*/ 4667045 w 4850918"/>
                <a:gd name="connsiteY48" fmla="*/ 2779081 h 5212025"/>
                <a:gd name="connsiteX49" fmla="*/ 4667135 w 4850918"/>
                <a:gd name="connsiteY49" fmla="*/ 2774632 h 5212025"/>
                <a:gd name="connsiteX50" fmla="*/ 4667408 w 4850918"/>
                <a:gd name="connsiteY50" fmla="*/ 2719787 h 5212025"/>
                <a:gd name="connsiteX51" fmla="*/ 4667317 w 4850918"/>
                <a:gd name="connsiteY51" fmla="*/ 2702444 h 5212025"/>
                <a:gd name="connsiteX52" fmla="*/ 4666772 w 4850918"/>
                <a:gd name="connsiteY52" fmla="*/ 2658950 h 5212025"/>
                <a:gd name="connsiteX53" fmla="*/ 4654787 w 4850918"/>
                <a:gd name="connsiteY53" fmla="*/ 2416691 h 5212025"/>
                <a:gd name="connsiteX54" fmla="*/ 4581781 w 4850918"/>
                <a:gd name="connsiteY54" fmla="*/ 1936985 h 5212025"/>
                <a:gd name="connsiteX55" fmla="*/ 4435046 w 4850918"/>
                <a:gd name="connsiteY55" fmla="*/ 1474894 h 5212025"/>
                <a:gd name="connsiteX56" fmla="*/ 4386104 w 4850918"/>
                <a:gd name="connsiteY56" fmla="*/ 1364116 h 5212025"/>
                <a:gd name="connsiteX57" fmla="*/ 4331623 w 4850918"/>
                <a:gd name="connsiteY57" fmla="*/ 1255698 h 5212025"/>
                <a:gd name="connsiteX58" fmla="*/ 4206861 w 4850918"/>
                <a:gd name="connsiteY58" fmla="*/ 1048216 h 5212025"/>
                <a:gd name="connsiteX59" fmla="*/ 3895592 w 4850918"/>
                <a:gd name="connsiteY59" fmla="*/ 681922 h 5212025"/>
                <a:gd name="connsiteX60" fmla="*/ 3710356 w 4850918"/>
                <a:gd name="connsiteY60" fmla="*/ 530192 h 5212025"/>
                <a:gd name="connsiteX61" fmla="*/ 3507777 w 4850918"/>
                <a:gd name="connsiteY61" fmla="*/ 403705 h 5212025"/>
                <a:gd name="connsiteX62" fmla="*/ 3065936 w 4850918"/>
                <a:gd name="connsiteY62" fmla="*/ 232543 h 5212025"/>
                <a:gd name="connsiteX63" fmla="*/ 2834573 w 4850918"/>
                <a:gd name="connsiteY63" fmla="*/ 187233 h 5212025"/>
                <a:gd name="connsiteX64" fmla="*/ 2601212 w 4850918"/>
                <a:gd name="connsiteY64" fmla="*/ 166894 h 5212025"/>
                <a:gd name="connsiteX65" fmla="*/ 2499332 w 4850918"/>
                <a:gd name="connsiteY65" fmla="*/ 164715 h 5212025"/>
                <a:gd name="connsiteX66" fmla="*/ 2131857 w 4850918"/>
                <a:gd name="connsiteY66" fmla="*/ 192046 h 5212025"/>
                <a:gd name="connsiteX67" fmla="*/ 1901130 w 4850918"/>
                <a:gd name="connsiteY67" fmla="*/ 237084 h 5212025"/>
                <a:gd name="connsiteX68" fmla="*/ 1674579 w 4850918"/>
                <a:gd name="connsiteY68" fmla="*/ 301553 h 5212025"/>
                <a:gd name="connsiteX69" fmla="*/ 1453477 w 4850918"/>
                <a:gd name="connsiteY69" fmla="*/ 383819 h 5212025"/>
                <a:gd name="connsiteX70" fmla="*/ 1238821 w 4850918"/>
                <a:gd name="connsiteY70" fmla="*/ 483338 h 5212025"/>
                <a:gd name="connsiteX71" fmla="*/ 831666 w 4850918"/>
                <a:gd name="connsiteY71" fmla="*/ 727777 h 5212025"/>
                <a:gd name="connsiteX72" fmla="*/ 735416 w 4850918"/>
                <a:gd name="connsiteY72" fmla="*/ 798148 h 5212025"/>
                <a:gd name="connsiteX73" fmla="*/ 735234 w 4850918"/>
                <a:gd name="connsiteY73" fmla="*/ 798330 h 5212025"/>
                <a:gd name="connsiteX74" fmla="*/ 735053 w 4850918"/>
                <a:gd name="connsiteY74" fmla="*/ 798511 h 5212025"/>
                <a:gd name="connsiteX75" fmla="*/ 695554 w 4850918"/>
                <a:gd name="connsiteY75" fmla="*/ 828748 h 5212025"/>
                <a:gd name="connsiteX76" fmla="*/ 687563 w 4850918"/>
                <a:gd name="connsiteY76" fmla="*/ 835014 h 5212025"/>
                <a:gd name="connsiteX77" fmla="*/ 641254 w 4850918"/>
                <a:gd name="connsiteY77" fmla="*/ 871970 h 5212025"/>
                <a:gd name="connsiteX78" fmla="*/ 461013 w 4850918"/>
                <a:gd name="connsiteY78" fmla="*/ 1030147 h 5212025"/>
                <a:gd name="connsiteX79" fmla="*/ 139938 w 4850918"/>
                <a:gd name="connsiteY79" fmla="*/ 1388360 h 5212025"/>
                <a:gd name="connsiteX80" fmla="*/ 3281 w 4850918"/>
                <a:gd name="connsiteY80" fmla="*/ 1587670 h 5212025"/>
                <a:gd name="connsiteX81" fmla="*/ 0 w 4850918"/>
                <a:gd name="connsiteY81" fmla="*/ 1593348 h 5212025"/>
                <a:gd name="connsiteX82" fmla="*/ 0 w 4850918"/>
                <a:gd name="connsiteY82" fmla="*/ 1287136 h 5212025"/>
                <a:gd name="connsiteX83" fmla="*/ 83949 w 4850918"/>
                <a:gd name="connsiteY83" fmla="*/ 1148949 h 5212025"/>
                <a:gd name="connsiteX84" fmla="*/ 2244906 w 4850918"/>
                <a:gd name="connsiteY84" fmla="*/ 0 h 521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4850918" h="5212025">
                  <a:moveTo>
                    <a:pt x="2244906" y="0"/>
                  </a:moveTo>
                  <a:cubicBezTo>
                    <a:pt x="3684206" y="0"/>
                    <a:pt x="4850918" y="1166713"/>
                    <a:pt x="4850918" y="2606013"/>
                  </a:cubicBezTo>
                  <a:cubicBezTo>
                    <a:pt x="4850918" y="4045313"/>
                    <a:pt x="3684206" y="5212025"/>
                    <a:pt x="2244906" y="5212025"/>
                  </a:cubicBezTo>
                  <a:cubicBezTo>
                    <a:pt x="1345344" y="5212025"/>
                    <a:pt x="552260" y="4756278"/>
                    <a:pt x="83949" y="4063077"/>
                  </a:cubicBezTo>
                  <a:lnTo>
                    <a:pt x="0" y="3924890"/>
                  </a:lnTo>
                  <a:lnTo>
                    <a:pt x="0" y="3598606"/>
                  </a:lnTo>
                  <a:lnTo>
                    <a:pt x="15357" y="3619452"/>
                  </a:lnTo>
                  <a:cubicBezTo>
                    <a:pt x="45413" y="3659314"/>
                    <a:pt x="76921" y="3699539"/>
                    <a:pt x="107340" y="3738402"/>
                  </a:cubicBezTo>
                  <a:cubicBezTo>
                    <a:pt x="127316" y="3763917"/>
                    <a:pt x="148019" y="3790250"/>
                    <a:pt x="168177" y="3816401"/>
                  </a:cubicBezTo>
                  <a:cubicBezTo>
                    <a:pt x="189334" y="3843732"/>
                    <a:pt x="217210" y="3879781"/>
                    <a:pt x="245086" y="3916919"/>
                  </a:cubicBezTo>
                  <a:cubicBezTo>
                    <a:pt x="258343" y="3934443"/>
                    <a:pt x="271600" y="3952695"/>
                    <a:pt x="284403" y="3970310"/>
                  </a:cubicBezTo>
                  <a:cubicBezTo>
                    <a:pt x="296571" y="3987018"/>
                    <a:pt x="308102" y="4002908"/>
                    <a:pt x="319634" y="4018253"/>
                  </a:cubicBezTo>
                  <a:lnTo>
                    <a:pt x="319816" y="4018435"/>
                  </a:lnTo>
                  <a:lnTo>
                    <a:pt x="319998" y="4018617"/>
                  </a:lnTo>
                  <a:cubicBezTo>
                    <a:pt x="339883" y="4045948"/>
                    <a:pt x="361131" y="4073370"/>
                    <a:pt x="381652" y="4099884"/>
                  </a:cubicBezTo>
                  <a:lnTo>
                    <a:pt x="393547" y="4115230"/>
                  </a:lnTo>
                  <a:lnTo>
                    <a:pt x="399540" y="4122676"/>
                  </a:lnTo>
                  <a:cubicBezTo>
                    <a:pt x="422604" y="4151187"/>
                    <a:pt x="446303" y="4180698"/>
                    <a:pt x="470547" y="4208756"/>
                  </a:cubicBezTo>
                  <a:cubicBezTo>
                    <a:pt x="523848" y="4271228"/>
                    <a:pt x="578692" y="4330430"/>
                    <a:pt x="633445" y="4384730"/>
                  </a:cubicBezTo>
                  <a:cubicBezTo>
                    <a:pt x="750035" y="4499776"/>
                    <a:pt x="872708" y="4598296"/>
                    <a:pt x="997833" y="4677384"/>
                  </a:cubicBezTo>
                  <a:cubicBezTo>
                    <a:pt x="1068659" y="4721786"/>
                    <a:pt x="1134218" y="4757653"/>
                    <a:pt x="1198505" y="4786982"/>
                  </a:cubicBezTo>
                  <a:lnTo>
                    <a:pt x="1198687" y="4787073"/>
                  </a:lnTo>
                  <a:lnTo>
                    <a:pt x="1198869" y="4787164"/>
                  </a:lnTo>
                  <a:cubicBezTo>
                    <a:pt x="1264246" y="4817945"/>
                    <a:pt x="1335525" y="4845821"/>
                    <a:pt x="1410709" y="4869975"/>
                  </a:cubicBezTo>
                  <a:cubicBezTo>
                    <a:pt x="1479900" y="4892221"/>
                    <a:pt x="1554358" y="4911562"/>
                    <a:pt x="1631902" y="4927271"/>
                  </a:cubicBezTo>
                  <a:cubicBezTo>
                    <a:pt x="1667588" y="4934353"/>
                    <a:pt x="1705452" y="4940709"/>
                    <a:pt x="1744134" y="4946157"/>
                  </a:cubicBezTo>
                  <a:cubicBezTo>
                    <a:pt x="1780454" y="4951243"/>
                    <a:pt x="1818409" y="4955510"/>
                    <a:pt x="1856819" y="4958961"/>
                  </a:cubicBezTo>
                  <a:cubicBezTo>
                    <a:pt x="1930277" y="4965680"/>
                    <a:pt x="2006551" y="4968949"/>
                    <a:pt x="2090089" y="4969130"/>
                  </a:cubicBezTo>
                  <a:lnTo>
                    <a:pt x="2101802" y="4969130"/>
                  </a:lnTo>
                  <a:cubicBezTo>
                    <a:pt x="2106978" y="4969221"/>
                    <a:pt x="2112063" y="4969221"/>
                    <a:pt x="2117238" y="4969221"/>
                  </a:cubicBezTo>
                  <a:cubicBezTo>
                    <a:pt x="2129678" y="4969221"/>
                    <a:pt x="2138940" y="4969130"/>
                    <a:pt x="2147294" y="4968767"/>
                  </a:cubicBezTo>
                  <a:lnTo>
                    <a:pt x="2147566" y="4968767"/>
                  </a:lnTo>
                  <a:lnTo>
                    <a:pt x="2147838" y="4968767"/>
                  </a:lnTo>
                  <a:lnTo>
                    <a:pt x="2176078" y="4968041"/>
                  </a:lnTo>
                  <a:lnTo>
                    <a:pt x="2204499" y="4966588"/>
                  </a:lnTo>
                  <a:cubicBezTo>
                    <a:pt x="2236824" y="4965135"/>
                    <a:pt x="2271238" y="4962138"/>
                    <a:pt x="2315822" y="4956872"/>
                  </a:cubicBezTo>
                  <a:cubicBezTo>
                    <a:pt x="2460651" y="4939166"/>
                    <a:pt x="2605480" y="4900030"/>
                    <a:pt x="2746222" y="4840555"/>
                  </a:cubicBezTo>
                  <a:cubicBezTo>
                    <a:pt x="2810783" y="4813587"/>
                    <a:pt x="2877613" y="4780444"/>
                    <a:pt x="2950617" y="4739220"/>
                  </a:cubicBezTo>
                  <a:cubicBezTo>
                    <a:pt x="3013452" y="4703989"/>
                    <a:pt x="3078285" y="4663492"/>
                    <a:pt x="3148929" y="4615367"/>
                  </a:cubicBezTo>
                  <a:cubicBezTo>
                    <a:pt x="3207042" y="4575777"/>
                    <a:pt x="3268696" y="4531012"/>
                    <a:pt x="3342791" y="4474533"/>
                  </a:cubicBezTo>
                  <a:cubicBezTo>
                    <a:pt x="3375298" y="4449835"/>
                    <a:pt x="3408077" y="4423956"/>
                    <a:pt x="3438496" y="4399894"/>
                  </a:cubicBezTo>
                  <a:lnTo>
                    <a:pt x="3536108" y="4321804"/>
                  </a:lnTo>
                  <a:cubicBezTo>
                    <a:pt x="3591043" y="4278219"/>
                    <a:pt x="3646795" y="4234907"/>
                    <a:pt x="3700641" y="4192956"/>
                  </a:cubicBezTo>
                  <a:cubicBezTo>
                    <a:pt x="3775643" y="4134571"/>
                    <a:pt x="3853279" y="4074187"/>
                    <a:pt x="3927282" y="4014258"/>
                  </a:cubicBezTo>
                  <a:cubicBezTo>
                    <a:pt x="4077741" y="3892493"/>
                    <a:pt x="4186340" y="3793610"/>
                    <a:pt x="4279230" y="3693909"/>
                  </a:cubicBezTo>
                  <a:cubicBezTo>
                    <a:pt x="4335800" y="3632800"/>
                    <a:pt x="4383471" y="3574959"/>
                    <a:pt x="4424785" y="3517209"/>
                  </a:cubicBezTo>
                  <a:cubicBezTo>
                    <a:pt x="4471367" y="3451559"/>
                    <a:pt x="4508959" y="3388725"/>
                    <a:pt x="4539922" y="3324800"/>
                  </a:cubicBezTo>
                  <a:cubicBezTo>
                    <a:pt x="4604664" y="3192774"/>
                    <a:pt x="4645162" y="3047763"/>
                    <a:pt x="4660234" y="2893945"/>
                  </a:cubicBezTo>
                  <a:cubicBezTo>
                    <a:pt x="4663776" y="2857443"/>
                    <a:pt x="4666046" y="2818671"/>
                    <a:pt x="4667045" y="2779081"/>
                  </a:cubicBezTo>
                  <a:lnTo>
                    <a:pt x="4667135" y="2774632"/>
                  </a:lnTo>
                  <a:cubicBezTo>
                    <a:pt x="4667408" y="2756834"/>
                    <a:pt x="4667680" y="2738583"/>
                    <a:pt x="4667408" y="2719787"/>
                  </a:cubicBezTo>
                  <a:cubicBezTo>
                    <a:pt x="4667408" y="2713976"/>
                    <a:pt x="4667317" y="2708256"/>
                    <a:pt x="4667317" y="2702444"/>
                  </a:cubicBezTo>
                  <a:cubicBezTo>
                    <a:pt x="4667317" y="2688188"/>
                    <a:pt x="4667226" y="2673569"/>
                    <a:pt x="4666772" y="2658950"/>
                  </a:cubicBezTo>
                  <a:cubicBezTo>
                    <a:pt x="4665228" y="2576139"/>
                    <a:pt x="4661142" y="2494599"/>
                    <a:pt x="4654787" y="2416691"/>
                  </a:cubicBezTo>
                  <a:cubicBezTo>
                    <a:pt x="4640531" y="2247618"/>
                    <a:pt x="4616014" y="2086263"/>
                    <a:pt x="4581781" y="1936985"/>
                  </a:cubicBezTo>
                  <a:cubicBezTo>
                    <a:pt x="4544280" y="1773814"/>
                    <a:pt x="4494884" y="1618361"/>
                    <a:pt x="4435046" y="1474894"/>
                  </a:cubicBezTo>
                  <a:cubicBezTo>
                    <a:pt x="4419519" y="1437484"/>
                    <a:pt x="4402993" y="1400164"/>
                    <a:pt x="4386104" y="1364116"/>
                  </a:cubicBezTo>
                  <a:cubicBezTo>
                    <a:pt x="4369578" y="1329248"/>
                    <a:pt x="4351236" y="1292837"/>
                    <a:pt x="4331623" y="1255698"/>
                  </a:cubicBezTo>
                  <a:cubicBezTo>
                    <a:pt x="4294757" y="1186054"/>
                    <a:pt x="4252988" y="1116318"/>
                    <a:pt x="4206861" y="1048216"/>
                  </a:cubicBezTo>
                  <a:cubicBezTo>
                    <a:pt x="4117058" y="913920"/>
                    <a:pt x="4012273" y="790612"/>
                    <a:pt x="3895592" y="681922"/>
                  </a:cubicBezTo>
                  <a:cubicBezTo>
                    <a:pt x="3836662" y="627441"/>
                    <a:pt x="3774281" y="576319"/>
                    <a:pt x="3710356" y="530192"/>
                  </a:cubicBezTo>
                  <a:cubicBezTo>
                    <a:pt x="3642437" y="481795"/>
                    <a:pt x="3574335" y="439299"/>
                    <a:pt x="3507777" y="403705"/>
                  </a:cubicBezTo>
                  <a:cubicBezTo>
                    <a:pt x="3371575" y="329974"/>
                    <a:pt x="3222932" y="272406"/>
                    <a:pt x="3065936" y="232543"/>
                  </a:cubicBezTo>
                  <a:cubicBezTo>
                    <a:pt x="2990933" y="213475"/>
                    <a:pt x="2913116" y="198220"/>
                    <a:pt x="2834573" y="187233"/>
                  </a:cubicBezTo>
                  <a:cubicBezTo>
                    <a:pt x="2758208" y="176610"/>
                    <a:pt x="2679756" y="169799"/>
                    <a:pt x="2601212" y="166894"/>
                  </a:cubicBezTo>
                  <a:cubicBezTo>
                    <a:pt x="2567434" y="165441"/>
                    <a:pt x="2533201" y="164715"/>
                    <a:pt x="2499332" y="164715"/>
                  </a:cubicBezTo>
                  <a:cubicBezTo>
                    <a:pt x="2378294" y="164715"/>
                    <a:pt x="2254531" y="173886"/>
                    <a:pt x="2131857" y="192046"/>
                  </a:cubicBezTo>
                  <a:cubicBezTo>
                    <a:pt x="2052043" y="204304"/>
                    <a:pt x="1974407" y="219468"/>
                    <a:pt x="1901130" y="237084"/>
                  </a:cubicBezTo>
                  <a:cubicBezTo>
                    <a:pt x="1822314" y="256334"/>
                    <a:pt x="1746040" y="278035"/>
                    <a:pt x="1674579" y="301553"/>
                  </a:cubicBezTo>
                  <a:cubicBezTo>
                    <a:pt x="1599849" y="326069"/>
                    <a:pt x="1525483" y="353764"/>
                    <a:pt x="1453477" y="383819"/>
                  </a:cubicBezTo>
                  <a:cubicBezTo>
                    <a:pt x="1381199" y="414147"/>
                    <a:pt x="1309011" y="447653"/>
                    <a:pt x="1238821" y="483338"/>
                  </a:cubicBezTo>
                  <a:cubicBezTo>
                    <a:pt x="1097715" y="555162"/>
                    <a:pt x="960695" y="637338"/>
                    <a:pt x="831666" y="727777"/>
                  </a:cubicBezTo>
                  <a:cubicBezTo>
                    <a:pt x="805061" y="746573"/>
                    <a:pt x="770102" y="771543"/>
                    <a:pt x="735416" y="798148"/>
                  </a:cubicBezTo>
                  <a:lnTo>
                    <a:pt x="735234" y="798330"/>
                  </a:lnTo>
                  <a:lnTo>
                    <a:pt x="735053" y="798511"/>
                  </a:lnTo>
                  <a:cubicBezTo>
                    <a:pt x="721796" y="808318"/>
                    <a:pt x="708448" y="818669"/>
                    <a:pt x="695554" y="828748"/>
                  </a:cubicBezTo>
                  <a:lnTo>
                    <a:pt x="687563" y="835014"/>
                  </a:lnTo>
                  <a:cubicBezTo>
                    <a:pt x="670765" y="847817"/>
                    <a:pt x="654784" y="860892"/>
                    <a:pt x="641254" y="871970"/>
                  </a:cubicBezTo>
                  <a:cubicBezTo>
                    <a:pt x="574061" y="926996"/>
                    <a:pt x="515131" y="978753"/>
                    <a:pt x="461013" y="1030147"/>
                  </a:cubicBezTo>
                  <a:cubicBezTo>
                    <a:pt x="343152" y="1141288"/>
                    <a:pt x="235189" y="1261782"/>
                    <a:pt x="139938" y="1388360"/>
                  </a:cubicBezTo>
                  <a:cubicBezTo>
                    <a:pt x="90632" y="1453919"/>
                    <a:pt x="44596" y="1521021"/>
                    <a:pt x="3281" y="1587670"/>
                  </a:cubicBezTo>
                  <a:lnTo>
                    <a:pt x="0" y="1593348"/>
                  </a:lnTo>
                  <a:lnTo>
                    <a:pt x="0" y="1287136"/>
                  </a:lnTo>
                  <a:lnTo>
                    <a:pt x="83949" y="1148949"/>
                  </a:lnTo>
                  <a:cubicBezTo>
                    <a:pt x="552260" y="455747"/>
                    <a:pt x="1345344" y="0"/>
                    <a:pt x="2244906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01512-6229-421C-A33E-F9B9C5BF6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6657" y="2421683"/>
            <a:ext cx="6041572" cy="3282432"/>
          </a:xfrm>
        </p:spPr>
        <p:txBody>
          <a:bodyPr anchor="ctr">
            <a:normAutofit/>
          </a:bodyPr>
          <a:lstStyle/>
          <a:p>
            <a:r>
              <a:rPr lang="hr-HR" sz="2000" dirty="0">
                <a:solidFill>
                  <a:schemeClr val="tx2"/>
                </a:solidFill>
              </a:rPr>
              <a:t>Fokusiranje na funkcionalnost i tehničke aspekte</a:t>
            </a:r>
          </a:p>
          <a:p>
            <a:r>
              <a:rPr lang="hr-HR" sz="2000" dirty="0">
                <a:solidFill>
                  <a:schemeClr val="tx2"/>
                </a:solidFill>
              </a:rPr>
              <a:t>Sustavi s puno informacija, mjerenja, prikaza</a:t>
            </a:r>
          </a:p>
          <a:p>
            <a:r>
              <a:rPr lang="hr-HR" sz="2000" dirty="0">
                <a:solidFill>
                  <a:schemeClr val="tx2"/>
                </a:solidFill>
              </a:rPr>
              <a:t>Mnogo ikona i boja – grupiranje akcija</a:t>
            </a:r>
          </a:p>
          <a:p>
            <a:r>
              <a:rPr lang="hr-HR" sz="2000" dirty="0">
                <a:solidFill>
                  <a:schemeClr val="tx2"/>
                </a:solidFill>
              </a:rPr>
              <a:t>Često izgleda zatrpano</a:t>
            </a:r>
          </a:p>
          <a:p>
            <a:r>
              <a:rPr lang="hr-HR" sz="2000" dirty="0">
                <a:solidFill>
                  <a:schemeClr val="tx2"/>
                </a:solidFill>
              </a:rPr>
              <a:t>Korisnici se teško navikavaju na velik broj novih opcija</a:t>
            </a:r>
          </a:p>
          <a:p>
            <a:endParaRPr lang="hr-HR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136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AB40A-4374-4897-B5EE-9F8913476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6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3BF144-09FF-47F9-9073-749A8554E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800" y="1118937"/>
            <a:ext cx="5138056" cy="26831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IFTTT (If This Then That)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1761F-756E-4862-8953-979A71074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1800" y="3962030"/>
            <a:ext cx="4430486" cy="17140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Alat za </a:t>
            </a:r>
            <a:r>
              <a:rPr lang="en-US" sz="20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kombiniranje</a:t>
            </a:r>
            <a:r>
              <a: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različitih</a:t>
            </a:r>
            <a:r>
              <a: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usluga</a:t>
            </a:r>
            <a:r>
              <a: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u </a:t>
            </a:r>
            <a:r>
              <a:rPr lang="en-US" sz="20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složene</a:t>
            </a:r>
            <a:r>
              <a: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procese</a:t>
            </a:r>
            <a:endParaRPr lang="en-US" sz="20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783379C-045E-4010-ABDC-A270A0AA1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1" y="170308"/>
            <a:ext cx="2514948" cy="2174333"/>
            <a:chOff x="-305" y="-4155"/>
            <a:chExt cx="2514948" cy="217433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B0AB1BF-11AE-4CFF-85EC-E51DBD316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26548A0-953E-4FBA-97A5-592ACAF42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84FA27B-CD1F-421B-BB4F-B141F02FF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CDBD6AB-1AC7-4807-9C34-01139BB7C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BB10FA2-03BF-4A72-AE37-32588C160D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4" t="28611" r="41171" b="22569"/>
          <a:stretch/>
        </p:blipFill>
        <p:spPr>
          <a:xfrm>
            <a:off x="778604" y="1151214"/>
            <a:ext cx="5710302" cy="464426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5FDDF18-F156-4D2D-82C6-F55008E33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3" y="4560734"/>
            <a:ext cx="3061446" cy="2297265"/>
            <a:chOff x="-305" y="-1"/>
            <a:chExt cx="3832880" cy="287613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822C29E-FFDD-45BC-A286-9C00C8E2D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E2381D-1763-4D42-A3A2-B2345DD35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2A622D5-9532-4E0C-B9A8-DAEDD4646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C0ABE88-5ADF-4A31-8505-78968DBB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85021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E020063-2385-44AC-BD67-258E1F0B9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014A0B-5338-4077-AFE9-A90D04D44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E300C-0E50-48A1-A80C-7E4502E13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76" y="1261423"/>
            <a:ext cx="9829800" cy="1325880"/>
          </a:xfrm>
        </p:spPr>
        <p:txBody>
          <a:bodyPr anchor="b">
            <a:normAutofit/>
          </a:bodyPr>
          <a:lstStyle/>
          <a:p>
            <a:pPr algn="ctr"/>
            <a:r>
              <a:rPr lang="hr-HR" sz="3600" dirty="0">
                <a:solidFill>
                  <a:schemeClr val="tx2"/>
                </a:solidFill>
              </a:rPr>
              <a:t>Zaključak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8127680-150F-4A90-9950-F66392578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9"/>
            <a:chOff x="-305" y="-1"/>
            <a:chExt cx="3832880" cy="2876136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088F97A-8362-4967-B664-D748B846E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0F9DEDE-4318-412A-81C5-C8C90F689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9E97DE9-7844-4707-8928-1CD88ADB7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C58954E-44A5-4A0D-97A9-8A2BB43D6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86819-54DA-44DF-B0A7-6D6779E48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430" y="2717546"/>
            <a:ext cx="6640497" cy="3337499"/>
          </a:xfrm>
        </p:spPr>
        <p:txBody>
          <a:bodyPr anchor="ctr">
            <a:normAutofit/>
          </a:bodyPr>
          <a:lstStyle/>
          <a:p>
            <a:r>
              <a:rPr lang="hr-HR" sz="2000" dirty="0" err="1">
                <a:solidFill>
                  <a:schemeClr val="tx2"/>
                </a:solidFill>
              </a:rPr>
              <a:t>IoT</a:t>
            </a:r>
            <a:r>
              <a:rPr lang="hr-HR" sz="2000" dirty="0">
                <a:solidFill>
                  <a:schemeClr val="tx2"/>
                </a:solidFill>
              </a:rPr>
              <a:t> – nova i brzo rastuće područje</a:t>
            </a:r>
          </a:p>
          <a:p>
            <a:r>
              <a:rPr lang="hr-HR" sz="2000" dirty="0">
                <a:solidFill>
                  <a:schemeClr val="tx2"/>
                </a:solidFill>
              </a:rPr>
              <a:t>Korisničko sučelje treba biti intuitivno i pristupačno</a:t>
            </a:r>
          </a:p>
          <a:p>
            <a:r>
              <a:rPr lang="hr-HR" sz="2000" dirty="0">
                <a:solidFill>
                  <a:schemeClr val="tx2"/>
                </a:solidFill>
              </a:rPr>
              <a:t>Izgled se razvija ovisno o funkciji sustava i aplikacije u domu</a:t>
            </a:r>
          </a:p>
        </p:txBody>
      </p:sp>
      <p:grpSp>
        <p:nvGrpSpPr>
          <p:cNvPr id="42" name="Group 36">
            <a:extLst>
              <a:ext uri="{FF2B5EF4-FFF2-40B4-BE49-F238E27FC236}">
                <a16:creationId xmlns:a16="http://schemas.microsoft.com/office/drawing/2014/main" id="{466920E5-8640-4C24-A775-864763709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5732" y="4852038"/>
            <a:ext cx="2151670" cy="1860256"/>
            <a:chOff x="-305" y="-4155"/>
            <a:chExt cx="2514948" cy="2174333"/>
          </a:xfrm>
        </p:grpSpPr>
        <p:sp>
          <p:nvSpPr>
            <p:cNvPr id="43" name="Freeform: Shape 37">
              <a:extLst>
                <a:ext uri="{FF2B5EF4-FFF2-40B4-BE49-F238E27FC236}">
                  <a16:creationId xmlns:a16="http://schemas.microsoft.com/office/drawing/2014/main" id="{2CBA3142-5A82-43CE-87A2-EB14B17A51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38">
              <a:extLst>
                <a:ext uri="{FF2B5EF4-FFF2-40B4-BE49-F238E27FC236}">
                  <a16:creationId xmlns:a16="http://schemas.microsoft.com/office/drawing/2014/main" id="{AEF5A1C7-9938-4A33-A5A4-2B05353B3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39">
              <a:extLst>
                <a:ext uri="{FF2B5EF4-FFF2-40B4-BE49-F238E27FC236}">
                  <a16:creationId xmlns:a16="http://schemas.microsoft.com/office/drawing/2014/main" id="{262A936D-E9F6-4A68-82C2-1D1CC777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68A9229-BBBE-4934-9700-BA72A1BB0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 descr="A group of people standing in front of a world map&#10;&#10;Description automatically generated with medium confidence">
            <a:extLst>
              <a:ext uri="{FF2B5EF4-FFF2-40B4-BE49-F238E27FC236}">
                <a16:creationId xmlns:a16="http://schemas.microsoft.com/office/drawing/2014/main" id="{7719885C-AF04-4C3E-9B7C-34CFEBC12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927" y="2641734"/>
            <a:ext cx="4833310" cy="305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66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0C9F4A-7E13-4BF0-8E59-65B681957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1755073"/>
            <a:ext cx="9833548" cy="1066802"/>
          </a:xfrm>
        </p:spPr>
        <p:txBody>
          <a:bodyPr anchor="b">
            <a:normAutofit/>
          </a:bodyPr>
          <a:lstStyle/>
          <a:p>
            <a:r>
              <a:rPr lang="hr-HR" sz="3600">
                <a:solidFill>
                  <a:schemeClr val="tx2"/>
                </a:solidFill>
              </a:rPr>
              <a:t>Literatura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92AA3-F9DD-4738-916C-0687954BF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49325"/>
            <a:ext cx="9833548" cy="2945574"/>
          </a:xfrm>
        </p:spPr>
        <p:txBody>
          <a:bodyPr anchor="ctr">
            <a:normAutofit/>
          </a:bodyPr>
          <a:lstStyle/>
          <a:p>
            <a:r>
              <a:rPr lang="hr-HR" sz="1800">
                <a:solidFill>
                  <a:schemeClr val="tx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Brush, A.J, Lee, B., Mahajan, R., Agarwal, S., Saroiu, S., Dixon, C. Home Automation in the Wild: Challenges and Opportunities. 2011. </a:t>
            </a:r>
            <a:r>
              <a:rPr lang="hr-HR" sz="1800" u="sng">
                <a:solidFill>
                  <a:schemeClr val="tx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https://www.microsoft.com/en-us/research/publication/home-automation-in-the-wild-challenges-and-opportunities/</a:t>
            </a:r>
            <a:endParaRPr lang="hr-HR" sz="1800" u="sng">
              <a:solidFill>
                <a:schemeClr val="tx2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r-HR" sz="1800">
                <a:solidFill>
                  <a:schemeClr val="tx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Fabian, A. Smart Homes – Challenges in Designing Experience Beyond the Screens. 24.10.2019. </a:t>
            </a:r>
            <a:r>
              <a:rPr lang="hr-HR" sz="1800" u="sng">
                <a:solidFill>
                  <a:schemeClr val="tx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https://uxstudioteam.com/ux-blog/smart-homes/</a:t>
            </a:r>
            <a:endParaRPr lang="hr-HR" sz="1800" u="sng">
              <a:solidFill>
                <a:schemeClr val="tx2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r-HR" sz="1800">
                <a:solidFill>
                  <a:schemeClr val="tx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Zadvornyy, S. How Does It Look? -  Design for IoT Applications. 10.11.2020. </a:t>
            </a:r>
            <a:r>
              <a:rPr lang="hr-HR" sz="1800" u="sng">
                <a:solidFill>
                  <a:schemeClr val="tx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https://softengi.com/blog/how-does-it-look-design-for-iot-applications/</a:t>
            </a:r>
            <a:endParaRPr lang="hr-HR" sz="1800" u="sng">
              <a:solidFill>
                <a:schemeClr val="tx2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r-HR" sz="1800">
                <a:solidFill>
                  <a:schemeClr val="tx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Ryzhokhin, A. Comparing Different Approaches to Develop Mobile UI for IoT Application. 28.3.2019. </a:t>
            </a:r>
            <a:r>
              <a:rPr lang="hr-HR" sz="1800" u="sng">
                <a:solidFill>
                  <a:schemeClr val="tx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https://ardas-it.com/3-best-approaches-to-develop-mobile-ui-for-iot-app</a:t>
            </a:r>
            <a:endParaRPr lang="hr-HR" sz="18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82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E58DBE-46C3-47CB-97A5-5E3DDF264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1755073"/>
            <a:ext cx="9833548" cy="1066802"/>
          </a:xfrm>
        </p:spPr>
        <p:txBody>
          <a:bodyPr anchor="b">
            <a:normAutofit/>
          </a:bodyPr>
          <a:lstStyle/>
          <a:p>
            <a:r>
              <a:rPr lang="hr-HR" sz="3600">
                <a:solidFill>
                  <a:schemeClr val="tx2"/>
                </a:solidFill>
              </a:rPr>
              <a:t>Izvori slika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9D652-CFDA-467C-8AD4-F52BA3ED1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49325"/>
            <a:ext cx="9833548" cy="2945574"/>
          </a:xfrm>
        </p:spPr>
        <p:txBody>
          <a:bodyPr anchor="ctr">
            <a:normAutofit/>
          </a:bodyPr>
          <a:lstStyle/>
          <a:p>
            <a:r>
              <a:rPr lang="hr-HR" sz="1300" u="sng">
                <a:solidFill>
                  <a:schemeClr val="tx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https://play.google.com/store/apps/details?id=com.nest.android&amp;hl=hr&amp;gl=US</a:t>
            </a:r>
            <a:endParaRPr lang="hr-HR" sz="1300" u="sng">
              <a:solidFill>
                <a:schemeClr val="tx2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r-HR" sz="1300" u="sng">
                <a:solidFill>
                  <a:schemeClr val="tx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https://play.google.com/store/apps/details?id=is.yranac.canary&amp;hl=en_US&amp;gl=US</a:t>
            </a:r>
            <a:r>
              <a:rPr lang="hr-HR" sz="1300">
                <a:solidFill>
                  <a:schemeClr val="tx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hr-HR" sz="1300" u="sng">
              <a:solidFill>
                <a:schemeClr val="tx2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r-HR" sz="1300" u="sng">
                <a:solidFill>
                  <a:schemeClr val="tx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https://play.google.com/store/apps/details?id=com.ifttt.ifttt&amp;hl=en_US&amp;gl=US</a:t>
            </a:r>
            <a:endParaRPr lang="hr-HR" sz="1300" u="sng">
              <a:solidFill>
                <a:schemeClr val="tx2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300">
                <a:solidFill>
                  <a:schemeClr val="tx2"/>
                </a:solidFill>
                <a:hlinkClick r:id="rId5"/>
              </a:rPr>
              <a:t>https://pixabay.com/?utm_source=link-attribution&amp;amp;utm_medium=referral&amp;amp;utm_campaign=image&amp;amp;utm_content=3337536</a:t>
            </a:r>
            <a:endParaRPr lang="hr-HR" sz="1300">
              <a:solidFill>
                <a:schemeClr val="tx2"/>
              </a:solidFill>
            </a:endParaRPr>
          </a:p>
          <a:p>
            <a:r>
              <a:rPr lang="en-US" sz="1300" u="sng">
                <a:solidFill>
                  <a:schemeClr val="tx2"/>
                </a:solidFill>
                <a:latin typeface="Arial" panose="020B0604020202020204" pitchFamily="34" charset="0"/>
                <a:cs typeface="Times New Roman" panose="02020603050405020304" pitchFamily="18" charset="0"/>
                <a:hlinkClick r:id="rId6"/>
              </a:rPr>
              <a:t>https://www.freepik.com/vectors/technology</a:t>
            </a:r>
            <a:endParaRPr lang="hr-HR" sz="1300" u="sng">
              <a:solidFill>
                <a:schemeClr val="tx2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r>
              <a:rPr lang="en-US" sz="1300">
                <a:solidFill>
                  <a:schemeClr val="tx2"/>
                </a:solidFill>
                <a:hlinkClick r:id="rId7"/>
              </a:rPr>
              <a:t>https://pixabay.com/users/janjf93-3084263/?utm_source=link-attribution&amp;amp;utm_medium=referral&amp;amp;utm_campaign=image&amp;amp;utm_content=3614766</a:t>
            </a:r>
            <a:endParaRPr lang="hr-HR" sz="1300">
              <a:solidFill>
                <a:schemeClr val="tx2"/>
              </a:solidFill>
            </a:endParaRPr>
          </a:p>
          <a:p>
            <a:r>
              <a:rPr lang="en-US" sz="1300" u="sng">
                <a:solidFill>
                  <a:schemeClr val="tx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https://pixabay.com/users/gleenferdinand-755199/?utm_source=link-attribution&amp;amp;utm_medium=referral&amp;amp;utm_campaign=image&amp;amp;utm_content=633315</a:t>
            </a:r>
            <a:endParaRPr lang="hr-HR" sz="1300" u="sng">
              <a:solidFill>
                <a:schemeClr val="tx2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300">
                <a:solidFill>
                  <a:schemeClr val="tx2"/>
                </a:solidFill>
                <a:hlinkClick r:id="rId9"/>
              </a:rPr>
              <a:t>https://pixabay.com/users/tariqmk-5124394/?utm_source=link-attribution&amp;amp;utm_medium=referral&amp;amp;utm_campaign=image&amp;amp;utm_content=3670655</a:t>
            </a:r>
            <a:endParaRPr lang="hr-HR" sz="130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hr-HR" sz="1300" u="sng">
              <a:solidFill>
                <a:schemeClr val="tx2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428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71B464-1074-4F33-908F-17649F8C9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Hvala</a:t>
            </a:r>
            <a: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na</a:t>
            </a:r>
            <a: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pozornosti</a:t>
            </a:r>
            <a: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950990-710A-4E00-8F6C-69B9C1FF64F6}"/>
              </a:ext>
            </a:extLst>
          </p:cNvPr>
          <p:cNvSpPr txBox="1"/>
          <p:nvPr/>
        </p:nvSpPr>
        <p:spPr>
          <a:xfrm>
            <a:off x="8197248" y="5791230"/>
            <a:ext cx="3559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r-HR" dirty="0">
                <a:solidFill>
                  <a:schemeClr val="tx2"/>
                </a:solidFill>
              </a:rPr>
              <a:t>Ema Popović</a:t>
            </a:r>
          </a:p>
          <a:p>
            <a:pPr algn="r"/>
            <a:r>
              <a:rPr lang="hr-HR" sz="1800" dirty="0">
                <a:solidFill>
                  <a:schemeClr val="tx2"/>
                </a:solidFill>
              </a:rPr>
              <a:t>ema.popovic@fer.hr</a:t>
            </a:r>
          </a:p>
        </p:txBody>
      </p:sp>
    </p:spTree>
    <p:extLst>
      <p:ext uri="{BB962C8B-B14F-4D97-AF65-F5344CB8AC3E}">
        <p14:creationId xmlns:p14="http://schemas.microsoft.com/office/powerpoint/2010/main" val="2789816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87BF42CA-AD55-48B4-8949-C4DCA60A6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66AE1D3D-3106-4CB2-AA7C-0C1642AC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0" name="Group 11">
            <a:extLst>
              <a:ext uri="{FF2B5EF4-FFF2-40B4-BE49-F238E27FC236}">
                <a16:creationId xmlns:a16="http://schemas.microsoft.com/office/drawing/2014/main" id="{0A31B6AF-B711-4CDB-8C2B-16E963DDC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137" y="0"/>
            <a:ext cx="5646974" cy="6483075"/>
            <a:chOff x="-19221" y="0"/>
            <a:chExt cx="5646974" cy="6483075"/>
          </a:xfrm>
        </p:grpSpPr>
        <p:sp>
          <p:nvSpPr>
            <p:cNvPr id="21" name="Freeform: Shape 12">
              <a:extLst>
                <a:ext uri="{FF2B5EF4-FFF2-40B4-BE49-F238E27FC236}">
                  <a16:creationId xmlns:a16="http://schemas.microsoft.com/office/drawing/2014/main" id="{CA818331-E13C-49C6-B98D-A60AD0E8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37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13">
              <a:extLst>
                <a:ext uri="{FF2B5EF4-FFF2-40B4-BE49-F238E27FC236}">
                  <a16:creationId xmlns:a16="http://schemas.microsoft.com/office/drawing/2014/main" id="{67C4629D-4AB7-48D4-A61B-1AE1837A7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4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D1E30050-9FC4-4CC7-8C0B-BF5EFD106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7E03733-50FD-49A6-B226-40F6A0AD4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614510-A9F4-41B6-B78E-F49E390C7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74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4B077C2-5B69-4638-8ED9-0F4C43198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053641"/>
            <a:ext cx="3669161" cy="2760098"/>
          </a:xfrm>
        </p:spPr>
        <p:txBody>
          <a:bodyPr>
            <a:normAutofit/>
          </a:bodyPr>
          <a:lstStyle/>
          <a:p>
            <a:r>
              <a:rPr lang="hr-HR" sz="4000">
                <a:solidFill>
                  <a:schemeClr val="tx2"/>
                </a:solidFill>
              </a:rPr>
              <a:t>Internet stvari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D021A-7326-4960-8B17-8B37B58D0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9684" y="801866"/>
            <a:ext cx="5646974" cy="5230634"/>
          </a:xfrm>
          <a:noFill/>
          <a:ln>
            <a:noFill/>
          </a:ln>
        </p:spPr>
        <p:txBody>
          <a:bodyPr anchor="ctr">
            <a:normAutofit/>
          </a:bodyPr>
          <a:lstStyle/>
          <a:p>
            <a:r>
              <a:rPr lang="hr-HR" sz="2400" dirty="0">
                <a:solidFill>
                  <a:schemeClr val="tx2"/>
                </a:solidFill>
              </a:rPr>
              <a:t>Mreža uređaja povezanih putem Interneta</a:t>
            </a:r>
          </a:p>
          <a:p>
            <a:pPr lvl="1"/>
            <a:r>
              <a:rPr lang="hr-HR" dirty="0">
                <a:solidFill>
                  <a:schemeClr val="tx2"/>
                </a:solidFill>
              </a:rPr>
              <a:t>Prikupljanje informacija – senzori</a:t>
            </a:r>
          </a:p>
          <a:p>
            <a:pPr lvl="1"/>
            <a:r>
              <a:rPr lang="hr-HR" dirty="0">
                <a:solidFill>
                  <a:schemeClr val="tx2"/>
                </a:solidFill>
              </a:rPr>
              <a:t>Obrada informacija – oblak</a:t>
            </a:r>
          </a:p>
          <a:p>
            <a:pPr lvl="1"/>
            <a:r>
              <a:rPr lang="hr-HR" dirty="0">
                <a:solidFill>
                  <a:schemeClr val="tx2"/>
                </a:solidFill>
              </a:rPr>
              <a:t>Izvršavanje naredbi – </a:t>
            </a:r>
            <a:r>
              <a:rPr lang="hr-HR" dirty="0" err="1">
                <a:solidFill>
                  <a:schemeClr val="tx2"/>
                </a:solidFill>
              </a:rPr>
              <a:t>aktuatori</a:t>
            </a:r>
            <a:r>
              <a:rPr lang="hr-HR" dirty="0">
                <a:solidFill>
                  <a:schemeClr val="tx2"/>
                </a:solidFill>
              </a:rPr>
              <a:t> </a:t>
            </a:r>
          </a:p>
          <a:p>
            <a:pPr lvl="1"/>
            <a:endParaRPr lang="hr-HR" dirty="0">
              <a:solidFill>
                <a:schemeClr val="tx2"/>
              </a:solidFill>
            </a:endParaRPr>
          </a:p>
          <a:p>
            <a:r>
              <a:rPr lang="hr-HR" sz="2400" dirty="0">
                <a:solidFill>
                  <a:schemeClr val="tx2"/>
                </a:solidFill>
              </a:rPr>
              <a:t>Samostalni rad ili uz pomoć korisnika</a:t>
            </a:r>
          </a:p>
          <a:p>
            <a:endParaRPr lang="hr-HR" sz="2400" dirty="0">
              <a:solidFill>
                <a:schemeClr val="tx2"/>
              </a:solidFill>
            </a:endParaRPr>
          </a:p>
          <a:p>
            <a:r>
              <a:rPr lang="hr-HR" sz="2400" dirty="0">
                <a:solidFill>
                  <a:schemeClr val="tx2"/>
                </a:solidFill>
              </a:rPr>
              <a:t>Sustavi u poslovnom i privatnom životu</a:t>
            </a:r>
          </a:p>
        </p:txBody>
      </p:sp>
    </p:spTree>
    <p:extLst>
      <p:ext uri="{BB962C8B-B14F-4D97-AF65-F5344CB8AC3E}">
        <p14:creationId xmlns:p14="http://schemas.microsoft.com/office/powerpoint/2010/main" val="349617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654982E2-E5D3-4959-B20C-63A421F6D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301BDA-6456-49B5-B2B8-5CAE32783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4414" y="802955"/>
            <a:ext cx="5478506" cy="1178245"/>
          </a:xfrm>
        </p:spPr>
        <p:txBody>
          <a:bodyPr anchor="b">
            <a:normAutofit/>
          </a:bodyPr>
          <a:lstStyle/>
          <a:p>
            <a:r>
              <a:rPr lang="hr-HR" sz="3600" dirty="0">
                <a:solidFill>
                  <a:schemeClr val="tx2"/>
                </a:solidFill>
              </a:rPr>
              <a:t>Pametni dom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6F2399-399E-4347-AB8B-9C60C310A4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0" r="-2" b="-2"/>
          <a:stretch/>
        </p:blipFill>
        <p:spPr>
          <a:xfrm>
            <a:off x="-683091" y="2628950"/>
            <a:ext cx="5375372" cy="4507038"/>
          </a:xfrm>
          <a:custGeom>
            <a:avLst/>
            <a:gdLst/>
            <a:ahLst/>
            <a:cxnLst/>
            <a:rect l="l" t="t" r="r" b="b"/>
            <a:pathLst>
              <a:path w="5485419" h="4610469">
                <a:moveTo>
                  <a:pt x="2345076" y="0"/>
                </a:moveTo>
                <a:cubicBezTo>
                  <a:pt x="4079439" y="0"/>
                  <a:pt x="5485419" y="1405980"/>
                  <a:pt x="5485419" y="3140344"/>
                </a:cubicBezTo>
                <a:cubicBezTo>
                  <a:pt x="5485419" y="3573935"/>
                  <a:pt x="5397545" y="3987002"/>
                  <a:pt x="5238635" y="4362707"/>
                </a:cubicBezTo>
                <a:lnTo>
                  <a:pt x="5119282" y="4610469"/>
                </a:lnTo>
                <a:lnTo>
                  <a:pt x="0" y="4610469"/>
                </a:lnTo>
                <a:lnTo>
                  <a:pt x="0" y="1056789"/>
                </a:lnTo>
                <a:lnTo>
                  <a:pt x="124518" y="919786"/>
                </a:lnTo>
                <a:cubicBezTo>
                  <a:pt x="692808" y="351495"/>
                  <a:pt x="1477894" y="0"/>
                  <a:pt x="2345076" y="0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8B9744-B432-412D-85DB-04F5459E2A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1" r="-3" b="740"/>
          <a:stretch/>
        </p:blipFill>
        <p:spPr>
          <a:xfrm>
            <a:off x="1473075" y="2"/>
            <a:ext cx="4431339" cy="2499013"/>
          </a:xfrm>
          <a:custGeom>
            <a:avLst/>
            <a:gdLst/>
            <a:ahLst/>
            <a:cxnLst/>
            <a:rect l="l" t="t" r="r" b="b"/>
            <a:pathLst>
              <a:path w="4548867" h="2614366">
                <a:moveTo>
                  <a:pt x="28132" y="0"/>
                </a:moveTo>
                <a:lnTo>
                  <a:pt x="4520736" y="0"/>
                </a:lnTo>
                <a:lnTo>
                  <a:pt x="4537124" y="107385"/>
                </a:lnTo>
                <a:cubicBezTo>
                  <a:pt x="4544889" y="183845"/>
                  <a:pt x="4548867" y="261424"/>
                  <a:pt x="4548867" y="339933"/>
                </a:cubicBezTo>
                <a:cubicBezTo>
                  <a:pt x="4548867" y="1596068"/>
                  <a:pt x="3530568" y="2614366"/>
                  <a:pt x="2274434" y="2614366"/>
                </a:cubicBezTo>
                <a:cubicBezTo>
                  <a:pt x="1018299" y="2614366"/>
                  <a:pt x="0" y="1596068"/>
                  <a:pt x="0" y="339933"/>
                </a:cubicBezTo>
                <a:cubicBezTo>
                  <a:pt x="0" y="261424"/>
                  <a:pt x="3978" y="183845"/>
                  <a:pt x="11743" y="107385"/>
                </a:cubicBezTo>
                <a:close/>
              </a:path>
            </a:pathLst>
          </a:cu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2771FEA5-1BB0-4DEA-9432-D1A5CA9E5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432560" y="1"/>
            <a:ext cx="4532812" cy="2513100"/>
            <a:chOff x="1346372" y="-12150"/>
            <a:chExt cx="4619000" cy="2609160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B7BCF50-78C8-4292-9E98-3738BDFB3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62815" y="-12150"/>
              <a:ext cx="4387261" cy="2594536"/>
            </a:xfrm>
            <a:custGeom>
              <a:avLst/>
              <a:gdLst>
                <a:gd name="connsiteX0" fmla="*/ 2393 w 4387261"/>
                <a:gd name="connsiteY0" fmla="*/ 0 h 2594536"/>
                <a:gd name="connsiteX1" fmla="*/ 212977 w 4387261"/>
                <a:gd name="connsiteY1" fmla="*/ 0 h 2594536"/>
                <a:gd name="connsiteX2" fmla="*/ 211747 w 4387261"/>
                <a:gd name="connsiteY2" fmla="*/ 154553 h 2594536"/>
                <a:gd name="connsiteX3" fmla="*/ 227489 w 4387261"/>
                <a:gd name="connsiteY3" fmla="*/ 352309 h 2594536"/>
                <a:gd name="connsiteX4" fmla="*/ 309247 w 4387261"/>
                <a:gd name="connsiteY4" fmla="*/ 741223 h 2594536"/>
                <a:gd name="connsiteX5" fmla="*/ 451519 w 4387261"/>
                <a:gd name="connsiteY5" fmla="*/ 1113237 h 2594536"/>
                <a:gd name="connsiteX6" fmla="*/ 888634 w 4387261"/>
                <a:gd name="connsiteY6" fmla="*/ 1778003 h 2594536"/>
                <a:gd name="connsiteX7" fmla="*/ 1180339 w 4387261"/>
                <a:gd name="connsiteY7" fmla="*/ 2049751 h 2594536"/>
                <a:gd name="connsiteX8" fmla="*/ 1515337 w 4387261"/>
                <a:gd name="connsiteY8" fmla="*/ 2264607 h 2594536"/>
                <a:gd name="connsiteX9" fmla="*/ 1885662 w 4387261"/>
                <a:gd name="connsiteY9" fmla="*/ 2410420 h 2594536"/>
                <a:gd name="connsiteX10" fmla="*/ 2280450 w 4387261"/>
                <a:gd name="connsiteY10" fmla="*/ 2463450 h 2594536"/>
                <a:gd name="connsiteX11" fmla="*/ 2473740 w 4387261"/>
                <a:gd name="connsiteY11" fmla="*/ 2441079 h 2594536"/>
                <a:gd name="connsiteX12" fmla="*/ 2654556 w 4387261"/>
                <a:gd name="connsiteY12" fmla="*/ 2375013 h 2594536"/>
                <a:gd name="connsiteX13" fmla="*/ 2739694 w 4387261"/>
                <a:gd name="connsiteY13" fmla="*/ 2328903 h 2594536"/>
                <a:gd name="connsiteX14" fmla="*/ 2822096 w 4387261"/>
                <a:gd name="connsiteY14" fmla="*/ 2275954 h 2594536"/>
                <a:gd name="connsiteX15" fmla="*/ 2981347 w 4387261"/>
                <a:gd name="connsiteY15" fmla="*/ 2153639 h 2594536"/>
                <a:gd name="connsiteX16" fmla="*/ 3141805 w 4387261"/>
                <a:gd name="connsiteY16" fmla="*/ 2021265 h 2594536"/>
                <a:gd name="connsiteX17" fmla="*/ 3225574 w 4387261"/>
                <a:gd name="connsiteY17" fmla="*/ 1955440 h 2594536"/>
                <a:gd name="connsiteX18" fmla="*/ 3266695 w 4387261"/>
                <a:gd name="connsiteY18" fmla="*/ 1923815 h 2594536"/>
                <a:gd name="connsiteX19" fmla="*/ 3306045 w 4387261"/>
                <a:gd name="connsiteY19" fmla="*/ 1892834 h 2594536"/>
                <a:gd name="connsiteX20" fmla="*/ 3596865 w 4387261"/>
                <a:gd name="connsiteY20" fmla="*/ 1626638 h 2594536"/>
                <a:gd name="connsiteX21" fmla="*/ 3727709 w 4387261"/>
                <a:gd name="connsiteY21" fmla="*/ 1485091 h 2594536"/>
                <a:gd name="connsiteX22" fmla="*/ 3848335 w 4387261"/>
                <a:gd name="connsiteY22" fmla="*/ 1336864 h 2594536"/>
                <a:gd name="connsiteX23" fmla="*/ 4039130 w 4387261"/>
                <a:gd name="connsiteY23" fmla="*/ 1005729 h 2594536"/>
                <a:gd name="connsiteX24" fmla="*/ 4093045 w 4387261"/>
                <a:gd name="connsiteY24" fmla="*/ 820486 h 2594536"/>
                <a:gd name="connsiteX25" fmla="*/ 4102540 w 4387261"/>
                <a:gd name="connsiteY25" fmla="*/ 773008 h 2594536"/>
                <a:gd name="connsiteX26" fmla="*/ 4110507 w 4387261"/>
                <a:gd name="connsiteY26" fmla="*/ 725128 h 2594536"/>
                <a:gd name="connsiteX27" fmla="*/ 4121934 w 4387261"/>
                <a:gd name="connsiteY27" fmla="*/ 628483 h 2594536"/>
                <a:gd name="connsiteX28" fmla="*/ 4125635 w 4387261"/>
                <a:gd name="connsiteY28" fmla="*/ 579879 h 2594536"/>
                <a:gd name="connsiteX29" fmla="*/ 4128210 w 4387261"/>
                <a:gd name="connsiteY29" fmla="*/ 531114 h 2594536"/>
                <a:gd name="connsiteX30" fmla="*/ 4129337 w 4387261"/>
                <a:gd name="connsiteY30" fmla="*/ 482188 h 2594536"/>
                <a:gd name="connsiteX31" fmla="*/ 4129096 w 4387261"/>
                <a:gd name="connsiteY31" fmla="*/ 433182 h 2594536"/>
                <a:gd name="connsiteX32" fmla="*/ 4128854 w 4387261"/>
                <a:gd name="connsiteY32" fmla="*/ 408638 h 2594536"/>
                <a:gd name="connsiteX33" fmla="*/ 4127808 w 4387261"/>
                <a:gd name="connsiteY33" fmla="*/ 384980 h 2594536"/>
                <a:gd name="connsiteX34" fmla="*/ 4126601 w 4387261"/>
                <a:gd name="connsiteY34" fmla="*/ 361402 h 2594536"/>
                <a:gd name="connsiteX35" fmla="*/ 4124670 w 4387261"/>
                <a:gd name="connsiteY35" fmla="*/ 337905 h 2594536"/>
                <a:gd name="connsiteX36" fmla="*/ 4113162 w 4387261"/>
                <a:gd name="connsiteY36" fmla="*/ 244720 h 2594536"/>
                <a:gd name="connsiteX37" fmla="*/ 4068270 w 4387261"/>
                <a:gd name="connsiteY37" fmla="*/ 63350 h 2594536"/>
                <a:gd name="connsiteX38" fmla="*/ 4042130 w 4387261"/>
                <a:gd name="connsiteY38" fmla="*/ 0 h 2594536"/>
                <a:gd name="connsiteX39" fmla="*/ 4342981 w 4387261"/>
                <a:gd name="connsiteY39" fmla="*/ 0 h 2594536"/>
                <a:gd name="connsiteX40" fmla="*/ 4363778 w 4387261"/>
                <a:gd name="connsiteY40" fmla="*/ 96966 h 2594536"/>
                <a:gd name="connsiteX41" fmla="*/ 4379439 w 4387261"/>
                <a:gd name="connsiteY41" fmla="*/ 210199 h 2594536"/>
                <a:gd name="connsiteX42" fmla="*/ 4386601 w 4387261"/>
                <a:gd name="connsiteY42" fmla="*/ 323823 h 2594536"/>
                <a:gd name="connsiteX43" fmla="*/ 4387245 w 4387261"/>
                <a:gd name="connsiteY43" fmla="*/ 352229 h 2594536"/>
                <a:gd name="connsiteX44" fmla="*/ 4387084 w 4387261"/>
                <a:gd name="connsiteY44" fmla="*/ 380554 h 2594536"/>
                <a:gd name="connsiteX45" fmla="*/ 4386762 w 4387261"/>
                <a:gd name="connsiteY45" fmla="*/ 408799 h 2594536"/>
                <a:gd name="connsiteX46" fmla="*/ 4385716 w 4387261"/>
                <a:gd name="connsiteY46" fmla="*/ 436240 h 2594536"/>
                <a:gd name="connsiteX47" fmla="*/ 4368254 w 4387261"/>
                <a:gd name="connsiteY47" fmla="*/ 655441 h 2594536"/>
                <a:gd name="connsiteX48" fmla="*/ 4329789 w 4387261"/>
                <a:gd name="connsiteY48" fmla="*/ 873274 h 2594536"/>
                <a:gd name="connsiteX49" fmla="*/ 4269517 w 4387261"/>
                <a:gd name="connsiteY49" fmla="*/ 1087245 h 2594536"/>
                <a:gd name="connsiteX50" fmla="*/ 4088297 w 4387261"/>
                <a:gd name="connsiteY50" fmla="*/ 1496839 h 2594536"/>
                <a:gd name="connsiteX51" fmla="*/ 3806168 w 4387261"/>
                <a:gd name="connsiteY51" fmla="*/ 1842057 h 2594536"/>
                <a:gd name="connsiteX52" fmla="*/ 3636375 w 4387261"/>
                <a:gd name="connsiteY52" fmla="*/ 1981995 h 2594536"/>
                <a:gd name="connsiteX53" fmla="*/ 3456605 w 4387261"/>
                <a:gd name="connsiteY53" fmla="*/ 2104230 h 2594536"/>
                <a:gd name="connsiteX54" fmla="*/ 3410817 w 4387261"/>
                <a:gd name="connsiteY54" fmla="*/ 2132797 h 2594536"/>
                <a:gd name="connsiteX55" fmla="*/ 3366397 w 4387261"/>
                <a:gd name="connsiteY55" fmla="*/ 2160076 h 2594536"/>
                <a:gd name="connsiteX56" fmla="*/ 3280294 w 4387261"/>
                <a:gd name="connsiteY56" fmla="*/ 2213911 h 2594536"/>
                <a:gd name="connsiteX57" fmla="*/ 3104386 w 4387261"/>
                <a:gd name="connsiteY57" fmla="*/ 2325443 h 2594536"/>
                <a:gd name="connsiteX58" fmla="*/ 2918419 w 4387261"/>
                <a:gd name="connsiteY58" fmla="*/ 2434319 h 2594536"/>
                <a:gd name="connsiteX59" fmla="*/ 2819843 w 4387261"/>
                <a:gd name="connsiteY59" fmla="*/ 2483406 h 2594536"/>
                <a:gd name="connsiteX60" fmla="*/ 2716680 w 4387261"/>
                <a:gd name="connsiteY60" fmla="*/ 2525090 h 2594536"/>
                <a:gd name="connsiteX61" fmla="*/ 2609654 w 4387261"/>
                <a:gd name="connsiteY61" fmla="*/ 2557037 h 2594536"/>
                <a:gd name="connsiteX62" fmla="*/ 2555095 w 4387261"/>
                <a:gd name="connsiteY62" fmla="*/ 2568946 h 2594536"/>
                <a:gd name="connsiteX63" fmla="*/ 2527735 w 4387261"/>
                <a:gd name="connsiteY63" fmla="*/ 2574177 h 2594536"/>
                <a:gd name="connsiteX64" fmla="*/ 2500295 w 4387261"/>
                <a:gd name="connsiteY64" fmla="*/ 2578522 h 2594536"/>
                <a:gd name="connsiteX65" fmla="*/ 2280450 w 4387261"/>
                <a:gd name="connsiteY65" fmla="*/ 2594536 h 2594536"/>
                <a:gd name="connsiteX66" fmla="*/ 1852106 w 4387261"/>
                <a:gd name="connsiteY66" fmla="*/ 2549875 h 2594536"/>
                <a:gd name="connsiteX67" fmla="*/ 1441707 w 4387261"/>
                <a:gd name="connsiteY67" fmla="*/ 2415650 h 2594536"/>
                <a:gd name="connsiteX68" fmla="*/ 744753 w 4387261"/>
                <a:gd name="connsiteY68" fmla="*/ 1912389 h 2594536"/>
                <a:gd name="connsiteX69" fmla="*/ 471717 w 4387261"/>
                <a:gd name="connsiteY69" fmla="*/ 1578678 h 2594536"/>
                <a:gd name="connsiteX70" fmla="*/ 254930 w 4387261"/>
                <a:gd name="connsiteY70" fmla="*/ 1205698 h 2594536"/>
                <a:gd name="connsiteX71" fmla="*/ 15852 w 4387261"/>
                <a:gd name="connsiteY71" fmla="*/ 377738 h 2594536"/>
                <a:gd name="connsiteX72" fmla="*/ 0 w 4387261"/>
                <a:gd name="connsiteY72" fmla="*/ 161283 h 259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4387261" h="2594536">
                  <a:moveTo>
                    <a:pt x="2393" y="0"/>
                  </a:moveTo>
                  <a:lnTo>
                    <a:pt x="212977" y="0"/>
                  </a:lnTo>
                  <a:lnTo>
                    <a:pt x="211747" y="154553"/>
                  </a:lnTo>
                  <a:cubicBezTo>
                    <a:pt x="214071" y="220619"/>
                    <a:pt x="219281" y="286565"/>
                    <a:pt x="227489" y="352309"/>
                  </a:cubicBezTo>
                  <a:cubicBezTo>
                    <a:pt x="243986" y="483717"/>
                    <a:pt x="271587" y="613918"/>
                    <a:pt x="309247" y="741223"/>
                  </a:cubicBezTo>
                  <a:cubicBezTo>
                    <a:pt x="346746" y="868607"/>
                    <a:pt x="395270" y="992853"/>
                    <a:pt x="451519" y="1113237"/>
                  </a:cubicBezTo>
                  <a:cubicBezTo>
                    <a:pt x="562809" y="1354729"/>
                    <a:pt x="710392" y="1580207"/>
                    <a:pt x="888634" y="1778003"/>
                  </a:cubicBezTo>
                  <a:cubicBezTo>
                    <a:pt x="978036" y="1876579"/>
                    <a:pt x="1075567" y="1967913"/>
                    <a:pt x="1180339" y="2049751"/>
                  </a:cubicBezTo>
                  <a:cubicBezTo>
                    <a:pt x="1284950" y="2131751"/>
                    <a:pt x="1397126" y="2204094"/>
                    <a:pt x="1515337" y="2264607"/>
                  </a:cubicBezTo>
                  <a:cubicBezTo>
                    <a:pt x="1633468" y="2325121"/>
                    <a:pt x="1757151" y="2375496"/>
                    <a:pt x="1885662" y="2410420"/>
                  </a:cubicBezTo>
                  <a:cubicBezTo>
                    <a:pt x="2013851" y="2445344"/>
                    <a:pt x="2147110" y="2463530"/>
                    <a:pt x="2280450" y="2463450"/>
                  </a:cubicBezTo>
                  <a:cubicBezTo>
                    <a:pt x="2345953" y="2462726"/>
                    <a:pt x="2410972" y="2456288"/>
                    <a:pt x="2473740" y="2441079"/>
                  </a:cubicBezTo>
                  <a:cubicBezTo>
                    <a:pt x="2536587" y="2426111"/>
                    <a:pt x="2596698" y="2402856"/>
                    <a:pt x="2654556" y="2375013"/>
                  </a:cubicBezTo>
                  <a:cubicBezTo>
                    <a:pt x="2683445" y="2360930"/>
                    <a:pt x="2711771" y="2345319"/>
                    <a:pt x="2739694" y="2328903"/>
                  </a:cubicBezTo>
                  <a:cubicBezTo>
                    <a:pt x="2767537" y="2312246"/>
                    <a:pt x="2794977" y="2294462"/>
                    <a:pt x="2822096" y="2275954"/>
                  </a:cubicBezTo>
                  <a:cubicBezTo>
                    <a:pt x="2876172" y="2238455"/>
                    <a:pt x="2928639" y="2196771"/>
                    <a:pt x="2981347" y="2153639"/>
                  </a:cubicBezTo>
                  <a:cubicBezTo>
                    <a:pt x="3034135" y="2110507"/>
                    <a:pt x="3086924" y="2065443"/>
                    <a:pt x="3141805" y="2021265"/>
                  </a:cubicBezTo>
                  <a:cubicBezTo>
                    <a:pt x="3169164" y="1999136"/>
                    <a:pt x="3197168" y="1977248"/>
                    <a:pt x="3225574" y="1955440"/>
                  </a:cubicBezTo>
                  <a:lnTo>
                    <a:pt x="3266695" y="1923815"/>
                  </a:lnTo>
                  <a:cubicBezTo>
                    <a:pt x="3279811" y="1913435"/>
                    <a:pt x="3293250" y="1903537"/>
                    <a:pt x="3306045" y="1892834"/>
                  </a:cubicBezTo>
                  <a:cubicBezTo>
                    <a:pt x="3410173" y="1809306"/>
                    <a:pt x="3506014" y="1718696"/>
                    <a:pt x="3596865" y="1626638"/>
                  </a:cubicBezTo>
                  <a:cubicBezTo>
                    <a:pt x="3642089" y="1580368"/>
                    <a:pt x="3685784" y="1533292"/>
                    <a:pt x="3727709" y="1485091"/>
                  </a:cubicBezTo>
                  <a:cubicBezTo>
                    <a:pt x="3769635" y="1436889"/>
                    <a:pt x="3810192" y="1387802"/>
                    <a:pt x="3848335" y="1336864"/>
                  </a:cubicBezTo>
                  <a:cubicBezTo>
                    <a:pt x="3924782" y="1235391"/>
                    <a:pt x="3993101" y="1125951"/>
                    <a:pt x="4039130" y="1005729"/>
                  </a:cubicBezTo>
                  <a:cubicBezTo>
                    <a:pt x="4062145" y="945778"/>
                    <a:pt x="4079768" y="883655"/>
                    <a:pt x="4093045" y="820486"/>
                  </a:cubicBezTo>
                  <a:cubicBezTo>
                    <a:pt x="4096183" y="804633"/>
                    <a:pt x="4099805" y="788941"/>
                    <a:pt x="4102540" y="773008"/>
                  </a:cubicBezTo>
                  <a:lnTo>
                    <a:pt x="4110507" y="725128"/>
                  </a:lnTo>
                  <a:cubicBezTo>
                    <a:pt x="4114772" y="693021"/>
                    <a:pt x="4119278" y="660913"/>
                    <a:pt x="4121934" y="628483"/>
                  </a:cubicBezTo>
                  <a:cubicBezTo>
                    <a:pt x="4123463" y="612309"/>
                    <a:pt x="4124911" y="596134"/>
                    <a:pt x="4125635" y="579879"/>
                  </a:cubicBezTo>
                  <a:cubicBezTo>
                    <a:pt x="4126440" y="563624"/>
                    <a:pt x="4127728" y="547450"/>
                    <a:pt x="4128210" y="531114"/>
                  </a:cubicBezTo>
                  <a:lnTo>
                    <a:pt x="4129337" y="482188"/>
                  </a:lnTo>
                  <a:cubicBezTo>
                    <a:pt x="4129739" y="465933"/>
                    <a:pt x="4129176" y="449517"/>
                    <a:pt x="4129096" y="433182"/>
                  </a:cubicBezTo>
                  <a:lnTo>
                    <a:pt x="4128854" y="408638"/>
                  </a:lnTo>
                  <a:cubicBezTo>
                    <a:pt x="4128613" y="400672"/>
                    <a:pt x="4128130" y="392866"/>
                    <a:pt x="4127808" y="384980"/>
                  </a:cubicBezTo>
                  <a:cubicBezTo>
                    <a:pt x="4127406" y="377094"/>
                    <a:pt x="4127164" y="369208"/>
                    <a:pt x="4126601" y="361402"/>
                  </a:cubicBezTo>
                  <a:lnTo>
                    <a:pt x="4124670" y="337905"/>
                  </a:lnTo>
                  <a:cubicBezTo>
                    <a:pt x="4122175" y="306602"/>
                    <a:pt x="4117991" y="275540"/>
                    <a:pt x="4113162" y="244720"/>
                  </a:cubicBezTo>
                  <a:cubicBezTo>
                    <a:pt x="4102943" y="183040"/>
                    <a:pt x="4087834" y="122546"/>
                    <a:pt x="4068270" y="63350"/>
                  </a:cubicBezTo>
                  <a:lnTo>
                    <a:pt x="4042130" y="0"/>
                  </a:lnTo>
                  <a:lnTo>
                    <a:pt x="4342981" y="0"/>
                  </a:lnTo>
                  <a:lnTo>
                    <a:pt x="4363778" y="96966"/>
                  </a:lnTo>
                  <a:cubicBezTo>
                    <a:pt x="4370412" y="134527"/>
                    <a:pt x="4375657" y="172318"/>
                    <a:pt x="4379439" y="210199"/>
                  </a:cubicBezTo>
                  <a:cubicBezTo>
                    <a:pt x="4383061" y="248100"/>
                    <a:pt x="4385796" y="286001"/>
                    <a:pt x="4386601" y="323823"/>
                  </a:cubicBezTo>
                  <a:lnTo>
                    <a:pt x="4387245" y="352229"/>
                  </a:lnTo>
                  <a:cubicBezTo>
                    <a:pt x="4387325" y="361644"/>
                    <a:pt x="4387084" y="371139"/>
                    <a:pt x="4387084" y="380554"/>
                  </a:cubicBezTo>
                  <a:lnTo>
                    <a:pt x="4386762" y="408799"/>
                  </a:lnTo>
                  <a:lnTo>
                    <a:pt x="4385716" y="436240"/>
                  </a:lnTo>
                  <a:cubicBezTo>
                    <a:pt x="4383382" y="509307"/>
                    <a:pt x="4377588" y="582535"/>
                    <a:pt x="4368254" y="655441"/>
                  </a:cubicBezTo>
                  <a:cubicBezTo>
                    <a:pt x="4359402" y="728428"/>
                    <a:pt x="4346688" y="801253"/>
                    <a:pt x="4329789" y="873274"/>
                  </a:cubicBezTo>
                  <a:cubicBezTo>
                    <a:pt x="4312729" y="945215"/>
                    <a:pt x="4292531" y="1016592"/>
                    <a:pt x="4269517" y="1087245"/>
                  </a:cubicBezTo>
                  <a:cubicBezTo>
                    <a:pt x="4223085" y="1228310"/>
                    <a:pt x="4165308" y="1367765"/>
                    <a:pt x="4088297" y="1496839"/>
                  </a:cubicBezTo>
                  <a:cubicBezTo>
                    <a:pt x="4011448" y="1625994"/>
                    <a:pt x="3913998" y="1741309"/>
                    <a:pt x="3806168" y="1842057"/>
                  </a:cubicBezTo>
                  <a:cubicBezTo>
                    <a:pt x="3752333" y="1892673"/>
                    <a:pt x="3695038" y="1938702"/>
                    <a:pt x="3636375" y="1981995"/>
                  </a:cubicBezTo>
                  <a:cubicBezTo>
                    <a:pt x="3577471" y="2025047"/>
                    <a:pt x="3517682" y="2066006"/>
                    <a:pt x="3456605" y="2104230"/>
                  </a:cubicBezTo>
                  <a:cubicBezTo>
                    <a:pt x="3441476" y="2114047"/>
                    <a:pt x="3426107" y="2123301"/>
                    <a:pt x="3410817" y="2132797"/>
                  </a:cubicBezTo>
                  <a:lnTo>
                    <a:pt x="3366397" y="2160076"/>
                  </a:lnTo>
                  <a:cubicBezTo>
                    <a:pt x="3337669" y="2177538"/>
                    <a:pt x="3309183" y="2195644"/>
                    <a:pt x="3280294" y="2213911"/>
                  </a:cubicBezTo>
                  <a:lnTo>
                    <a:pt x="3104386" y="2325443"/>
                  </a:lnTo>
                  <a:cubicBezTo>
                    <a:pt x="3044435" y="2362862"/>
                    <a:pt x="2982715" y="2399798"/>
                    <a:pt x="2918419" y="2434319"/>
                  </a:cubicBezTo>
                  <a:cubicBezTo>
                    <a:pt x="2886231" y="2451540"/>
                    <a:pt x="2853479" y="2468197"/>
                    <a:pt x="2819843" y="2483406"/>
                  </a:cubicBezTo>
                  <a:cubicBezTo>
                    <a:pt x="2786126" y="2498535"/>
                    <a:pt x="2751765" y="2512617"/>
                    <a:pt x="2716680" y="2525090"/>
                  </a:cubicBezTo>
                  <a:cubicBezTo>
                    <a:pt x="2681514" y="2537322"/>
                    <a:pt x="2645866" y="2548185"/>
                    <a:pt x="2609654" y="2557037"/>
                  </a:cubicBezTo>
                  <a:cubicBezTo>
                    <a:pt x="2591548" y="2561221"/>
                    <a:pt x="2573362" y="2565486"/>
                    <a:pt x="2555095" y="2568946"/>
                  </a:cubicBezTo>
                  <a:lnTo>
                    <a:pt x="2527735" y="2574177"/>
                  </a:lnTo>
                  <a:lnTo>
                    <a:pt x="2500295" y="2578522"/>
                  </a:lnTo>
                  <a:cubicBezTo>
                    <a:pt x="2427067" y="2589788"/>
                    <a:pt x="2353436" y="2594536"/>
                    <a:pt x="2280450" y="2594536"/>
                  </a:cubicBezTo>
                  <a:cubicBezTo>
                    <a:pt x="2136810" y="2594134"/>
                    <a:pt x="1993170" y="2579166"/>
                    <a:pt x="1852106" y="2549875"/>
                  </a:cubicBezTo>
                  <a:cubicBezTo>
                    <a:pt x="1711122" y="2520664"/>
                    <a:pt x="1572873" y="2475923"/>
                    <a:pt x="1441707" y="2415650"/>
                  </a:cubicBezTo>
                  <a:cubicBezTo>
                    <a:pt x="1179373" y="2294542"/>
                    <a:pt x="944641" y="2119036"/>
                    <a:pt x="744753" y="1912389"/>
                  </a:cubicBezTo>
                  <a:cubicBezTo>
                    <a:pt x="644809" y="1808823"/>
                    <a:pt x="553636" y="1696889"/>
                    <a:pt x="471717" y="1578678"/>
                  </a:cubicBezTo>
                  <a:cubicBezTo>
                    <a:pt x="389878" y="1460306"/>
                    <a:pt x="316972" y="1335738"/>
                    <a:pt x="254930" y="1205698"/>
                  </a:cubicBezTo>
                  <a:cubicBezTo>
                    <a:pt x="131729" y="945295"/>
                    <a:pt x="50293" y="664937"/>
                    <a:pt x="15852" y="377738"/>
                  </a:cubicBezTo>
                  <a:cubicBezTo>
                    <a:pt x="7363" y="305959"/>
                    <a:pt x="2092" y="233656"/>
                    <a:pt x="0" y="161283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137EFD7-7283-4FBF-AECA-050D1599D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91623" y="-12150"/>
              <a:ext cx="4328502" cy="2582465"/>
            </a:xfrm>
            <a:custGeom>
              <a:avLst/>
              <a:gdLst>
                <a:gd name="connsiteX0" fmla="*/ 1734 w 4328502"/>
                <a:gd name="connsiteY0" fmla="*/ 0 h 2582465"/>
                <a:gd name="connsiteX1" fmla="*/ 484478 w 4328502"/>
                <a:gd name="connsiteY1" fmla="*/ 0 h 2582465"/>
                <a:gd name="connsiteX2" fmla="*/ 482822 w 4328502"/>
                <a:gd name="connsiteY2" fmla="*/ 34048 h 2582465"/>
                <a:gd name="connsiteX3" fmla="*/ 628796 w 4328502"/>
                <a:gd name="connsiteY3" fmla="*/ 792561 h 2582465"/>
                <a:gd name="connsiteX4" fmla="*/ 1030826 w 4328502"/>
                <a:gd name="connsiteY4" fmla="*/ 1468513 h 2582465"/>
                <a:gd name="connsiteX5" fmla="*/ 1606511 w 4328502"/>
                <a:gd name="connsiteY5" fmla="*/ 1933149 h 2582465"/>
                <a:gd name="connsiteX6" fmla="*/ 2267816 w 4328502"/>
                <a:gd name="connsiteY6" fmla="*/ 2099643 h 2582465"/>
                <a:gd name="connsiteX7" fmla="*/ 2868689 w 4328502"/>
                <a:gd name="connsiteY7" fmla="*/ 1824756 h 2582465"/>
                <a:gd name="connsiteX8" fmla="*/ 3076705 w 4328502"/>
                <a:gd name="connsiteY8" fmla="*/ 1676851 h 2582465"/>
                <a:gd name="connsiteX9" fmla="*/ 3652712 w 4328502"/>
                <a:gd name="connsiteY9" fmla="*/ 1112593 h 2582465"/>
                <a:gd name="connsiteX10" fmla="*/ 3845680 w 4328502"/>
                <a:gd name="connsiteY10" fmla="*/ 370736 h 2582465"/>
                <a:gd name="connsiteX11" fmla="*/ 3777375 w 4328502"/>
                <a:gd name="connsiteY11" fmla="*/ 13757 h 2582465"/>
                <a:gd name="connsiteX12" fmla="*/ 3771130 w 4328502"/>
                <a:gd name="connsiteY12" fmla="*/ 0 h 2582465"/>
                <a:gd name="connsiteX13" fmla="*/ 4280386 w 4328502"/>
                <a:gd name="connsiteY13" fmla="*/ 0 h 2582465"/>
                <a:gd name="connsiteX14" fmla="*/ 4315979 w 4328502"/>
                <a:gd name="connsiteY14" fmla="*/ 179000 h 2582465"/>
                <a:gd name="connsiteX15" fmla="*/ 4328502 w 4328502"/>
                <a:gd name="connsiteY15" fmla="*/ 370736 h 2582465"/>
                <a:gd name="connsiteX16" fmla="*/ 3347729 w 4328502"/>
                <a:gd name="connsiteY16" fmla="*/ 2076387 h 2582465"/>
                <a:gd name="connsiteX17" fmla="*/ 2267816 w 4328502"/>
                <a:gd name="connsiteY17" fmla="*/ 2582465 h 2582465"/>
                <a:gd name="connsiteX18" fmla="*/ 0 w 4328502"/>
                <a:gd name="connsiteY18" fmla="*/ 34048 h 258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28502" h="2582465">
                  <a:moveTo>
                    <a:pt x="1734" y="0"/>
                  </a:moveTo>
                  <a:lnTo>
                    <a:pt x="484478" y="0"/>
                  </a:lnTo>
                  <a:lnTo>
                    <a:pt x="482822" y="34048"/>
                  </a:lnTo>
                  <a:cubicBezTo>
                    <a:pt x="482822" y="282058"/>
                    <a:pt x="533277" y="544392"/>
                    <a:pt x="628796" y="792561"/>
                  </a:cubicBezTo>
                  <a:cubicBezTo>
                    <a:pt x="723268" y="1038077"/>
                    <a:pt x="862321" y="1271844"/>
                    <a:pt x="1030826" y="1468513"/>
                  </a:cubicBezTo>
                  <a:cubicBezTo>
                    <a:pt x="1199089" y="1664942"/>
                    <a:pt x="1398173" y="1825561"/>
                    <a:pt x="1606511" y="1933149"/>
                  </a:cubicBezTo>
                  <a:cubicBezTo>
                    <a:pt x="1820482" y="2043635"/>
                    <a:pt x="2042982" y="2099643"/>
                    <a:pt x="2267816" y="2099643"/>
                  </a:cubicBezTo>
                  <a:cubicBezTo>
                    <a:pt x="2482672" y="2099643"/>
                    <a:pt x="2607321" y="2015390"/>
                    <a:pt x="2868689" y="1824756"/>
                  </a:cubicBezTo>
                  <a:cubicBezTo>
                    <a:pt x="2934111" y="1777037"/>
                    <a:pt x="3001787" y="1727709"/>
                    <a:pt x="3076705" y="1676851"/>
                  </a:cubicBezTo>
                  <a:cubicBezTo>
                    <a:pt x="3341774" y="1497000"/>
                    <a:pt x="3530236" y="1312481"/>
                    <a:pt x="3652712" y="1112593"/>
                  </a:cubicBezTo>
                  <a:cubicBezTo>
                    <a:pt x="3782591" y="900714"/>
                    <a:pt x="3845680" y="658016"/>
                    <a:pt x="3845680" y="370736"/>
                  </a:cubicBezTo>
                  <a:cubicBezTo>
                    <a:pt x="3845680" y="248462"/>
                    <a:pt x="3823726" y="132614"/>
                    <a:pt x="3777375" y="13757"/>
                  </a:cubicBezTo>
                  <a:lnTo>
                    <a:pt x="3771130" y="0"/>
                  </a:lnTo>
                  <a:lnTo>
                    <a:pt x="4280386" y="0"/>
                  </a:lnTo>
                  <a:lnTo>
                    <a:pt x="4315979" y="179000"/>
                  </a:lnTo>
                  <a:cubicBezTo>
                    <a:pt x="4324163" y="240678"/>
                    <a:pt x="4328502" y="304478"/>
                    <a:pt x="4328502" y="370736"/>
                  </a:cubicBezTo>
                  <a:cubicBezTo>
                    <a:pt x="4328502" y="1156771"/>
                    <a:pt x="3951016" y="1667114"/>
                    <a:pt x="3347729" y="2076387"/>
                  </a:cubicBezTo>
                  <a:cubicBezTo>
                    <a:pt x="2985773" y="2321982"/>
                    <a:pt x="2737522" y="2582465"/>
                    <a:pt x="2267816" y="2582465"/>
                  </a:cubicBezTo>
                  <a:cubicBezTo>
                    <a:pt x="1015295" y="2582465"/>
                    <a:pt x="0" y="1299204"/>
                    <a:pt x="0" y="3404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B613766-6995-44A2-A21A-E0D036A1D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91623" y="-12150"/>
              <a:ext cx="4328502" cy="2582465"/>
            </a:xfrm>
            <a:custGeom>
              <a:avLst/>
              <a:gdLst>
                <a:gd name="connsiteX0" fmla="*/ 1734 w 4328502"/>
                <a:gd name="connsiteY0" fmla="*/ 0 h 2582465"/>
                <a:gd name="connsiteX1" fmla="*/ 404018 w 4328502"/>
                <a:gd name="connsiteY1" fmla="*/ 0 h 2582465"/>
                <a:gd name="connsiteX2" fmla="*/ 402352 w 4328502"/>
                <a:gd name="connsiteY2" fmla="*/ 34048 h 2582465"/>
                <a:gd name="connsiteX3" fmla="*/ 553717 w 4328502"/>
                <a:gd name="connsiteY3" fmla="*/ 821451 h 2582465"/>
                <a:gd name="connsiteX4" fmla="*/ 969749 w 4328502"/>
                <a:gd name="connsiteY4" fmla="*/ 1520900 h 2582465"/>
                <a:gd name="connsiteX5" fmla="*/ 1569655 w 4328502"/>
                <a:gd name="connsiteY5" fmla="*/ 2004688 h 2582465"/>
                <a:gd name="connsiteX6" fmla="*/ 2267816 w 4328502"/>
                <a:gd name="connsiteY6" fmla="*/ 2180113 h 2582465"/>
                <a:gd name="connsiteX7" fmla="*/ 2916086 w 4328502"/>
                <a:gd name="connsiteY7" fmla="*/ 1889776 h 2582465"/>
                <a:gd name="connsiteX8" fmla="*/ 3121849 w 4328502"/>
                <a:gd name="connsiteY8" fmla="*/ 1743481 h 2582465"/>
                <a:gd name="connsiteX9" fmla="*/ 3926150 w 4328502"/>
                <a:gd name="connsiteY9" fmla="*/ 370736 h 2582465"/>
                <a:gd name="connsiteX10" fmla="*/ 3890864 w 4328502"/>
                <a:gd name="connsiteY10" fmla="*/ 101186 h 2582465"/>
                <a:gd name="connsiteX11" fmla="*/ 3856896 w 4328502"/>
                <a:gd name="connsiteY11" fmla="*/ 0 h 2582465"/>
                <a:gd name="connsiteX12" fmla="*/ 4280386 w 4328502"/>
                <a:gd name="connsiteY12" fmla="*/ 0 h 2582465"/>
                <a:gd name="connsiteX13" fmla="*/ 4315979 w 4328502"/>
                <a:gd name="connsiteY13" fmla="*/ 179000 h 2582465"/>
                <a:gd name="connsiteX14" fmla="*/ 4328502 w 4328502"/>
                <a:gd name="connsiteY14" fmla="*/ 370736 h 2582465"/>
                <a:gd name="connsiteX15" fmla="*/ 3347729 w 4328502"/>
                <a:gd name="connsiteY15" fmla="*/ 2076387 h 2582465"/>
                <a:gd name="connsiteX16" fmla="*/ 2267816 w 4328502"/>
                <a:gd name="connsiteY16" fmla="*/ 2582465 h 2582465"/>
                <a:gd name="connsiteX17" fmla="*/ 0 w 4328502"/>
                <a:gd name="connsiteY17" fmla="*/ 34048 h 258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8502" h="2582465">
                  <a:moveTo>
                    <a:pt x="1734" y="0"/>
                  </a:moveTo>
                  <a:lnTo>
                    <a:pt x="404018" y="0"/>
                  </a:lnTo>
                  <a:lnTo>
                    <a:pt x="402352" y="34048"/>
                  </a:lnTo>
                  <a:cubicBezTo>
                    <a:pt x="402352" y="295496"/>
                    <a:pt x="453209" y="560486"/>
                    <a:pt x="553717" y="821451"/>
                  </a:cubicBezTo>
                  <a:cubicBezTo>
                    <a:pt x="651408" y="1075496"/>
                    <a:pt x="795289" y="1317310"/>
                    <a:pt x="969749" y="1520900"/>
                  </a:cubicBezTo>
                  <a:cubicBezTo>
                    <a:pt x="1147186" y="1728030"/>
                    <a:pt x="1349086" y="1890822"/>
                    <a:pt x="1569655" y="2004688"/>
                  </a:cubicBezTo>
                  <a:cubicBezTo>
                    <a:pt x="1795133" y="2121048"/>
                    <a:pt x="2030026" y="2180113"/>
                    <a:pt x="2267816" y="2180113"/>
                  </a:cubicBezTo>
                  <a:cubicBezTo>
                    <a:pt x="2507377" y="2180113"/>
                    <a:pt x="2647234" y="2085882"/>
                    <a:pt x="2916086" y="1889776"/>
                  </a:cubicBezTo>
                  <a:cubicBezTo>
                    <a:pt x="2980945" y="1842459"/>
                    <a:pt x="3048057" y="1793533"/>
                    <a:pt x="3121849" y="1743481"/>
                  </a:cubicBezTo>
                  <a:cubicBezTo>
                    <a:pt x="3685624" y="1361005"/>
                    <a:pt x="3926150" y="950445"/>
                    <a:pt x="3926150" y="370736"/>
                  </a:cubicBezTo>
                  <a:cubicBezTo>
                    <a:pt x="3926150" y="275620"/>
                    <a:pt x="3913903" y="186836"/>
                    <a:pt x="3890864" y="101186"/>
                  </a:cubicBezTo>
                  <a:lnTo>
                    <a:pt x="3856896" y="0"/>
                  </a:lnTo>
                  <a:lnTo>
                    <a:pt x="4280386" y="0"/>
                  </a:lnTo>
                  <a:lnTo>
                    <a:pt x="4315979" y="179000"/>
                  </a:lnTo>
                  <a:cubicBezTo>
                    <a:pt x="4324163" y="240678"/>
                    <a:pt x="4328502" y="304478"/>
                    <a:pt x="4328502" y="370736"/>
                  </a:cubicBezTo>
                  <a:cubicBezTo>
                    <a:pt x="4328502" y="1156771"/>
                    <a:pt x="3951016" y="1667114"/>
                    <a:pt x="3347729" y="2076387"/>
                  </a:cubicBezTo>
                  <a:cubicBezTo>
                    <a:pt x="2985773" y="2321982"/>
                    <a:pt x="2737522" y="2582465"/>
                    <a:pt x="2267816" y="2582465"/>
                  </a:cubicBezTo>
                  <a:cubicBezTo>
                    <a:pt x="1015295" y="2582465"/>
                    <a:pt x="0" y="1299204"/>
                    <a:pt x="0" y="3404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56" name="Freeform: Shape 55">
              <a:extLst>
                <a:ext uri="{FF2B5EF4-FFF2-40B4-BE49-F238E27FC236}">
                  <a16:creationId xmlns:a16="http://schemas.microsoft.com/office/drawing/2014/main" id="{FA521023-D344-46F0-A210-55310BCAC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46372" y="-12149"/>
              <a:ext cx="4619000" cy="2609159"/>
            </a:xfrm>
            <a:custGeom>
              <a:avLst/>
              <a:gdLst>
                <a:gd name="connsiteX0" fmla="*/ 22456 w 4619000"/>
                <a:gd name="connsiteY0" fmla="*/ 0 h 2614653"/>
                <a:gd name="connsiteX1" fmla="*/ 147678 w 4619000"/>
                <a:gd name="connsiteY1" fmla="*/ 0 h 2614653"/>
                <a:gd name="connsiteX2" fmla="*/ 145973 w 4619000"/>
                <a:gd name="connsiteY2" fmla="*/ 79675 h 2614653"/>
                <a:gd name="connsiteX3" fmla="*/ 170195 w 4619000"/>
                <a:gd name="connsiteY3" fmla="*/ 405339 h 2614653"/>
                <a:gd name="connsiteX4" fmla="*/ 210108 w 4619000"/>
                <a:gd name="connsiteY4" fmla="*/ 609814 h 2614653"/>
                <a:gd name="connsiteX5" fmla="*/ 267242 w 4619000"/>
                <a:gd name="connsiteY5" fmla="*/ 810587 h 2614653"/>
                <a:gd name="connsiteX6" fmla="*/ 340148 w 4619000"/>
                <a:gd name="connsiteY6" fmla="*/ 1006533 h 2614653"/>
                <a:gd name="connsiteX7" fmla="*/ 428344 w 4619000"/>
                <a:gd name="connsiteY7" fmla="*/ 1196765 h 2614653"/>
                <a:gd name="connsiteX8" fmla="*/ 644970 w 4619000"/>
                <a:gd name="connsiteY8" fmla="*/ 1557594 h 2614653"/>
                <a:gd name="connsiteX9" fmla="*/ 707335 w 4619000"/>
                <a:gd name="connsiteY9" fmla="*/ 1642893 h 2614653"/>
                <a:gd name="connsiteX10" fmla="*/ 707496 w 4619000"/>
                <a:gd name="connsiteY10" fmla="*/ 1643054 h 2614653"/>
                <a:gd name="connsiteX11" fmla="*/ 707657 w 4619000"/>
                <a:gd name="connsiteY11" fmla="*/ 1643214 h 2614653"/>
                <a:gd name="connsiteX12" fmla="*/ 734453 w 4619000"/>
                <a:gd name="connsiteY12" fmla="*/ 1678219 h 2614653"/>
                <a:gd name="connsiteX13" fmla="*/ 740006 w 4619000"/>
                <a:gd name="connsiteY13" fmla="*/ 1685301 h 2614653"/>
                <a:gd name="connsiteX14" fmla="*/ 772757 w 4619000"/>
                <a:gd name="connsiteY14" fmla="*/ 1726340 h 2614653"/>
                <a:gd name="connsiteX15" fmla="*/ 912937 w 4619000"/>
                <a:gd name="connsiteY15" fmla="*/ 1886074 h 2614653"/>
                <a:gd name="connsiteX16" fmla="*/ 1230392 w 4619000"/>
                <a:gd name="connsiteY16" fmla="*/ 2170617 h 2614653"/>
                <a:gd name="connsiteX17" fmla="*/ 1407025 w 4619000"/>
                <a:gd name="connsiteY17" fmla="*/ 2291725 h 2614653"/>
                <a:gd name="connsiteX18" fmla="*/ 1595567 w 4619000"/>
                <a:gd name="connsiteY18" fmla="*/ 2394808 h 2614653"/>
                <a:gd name="connsiteX19" fmla="*/ 1595808 w 4619000"/>
                <a:gd name="connsiteY19" fmla="*/ 2394888 h 2614653"/>
                <a:gd name="connsiteX20" fmla="*/ 1596050 w 4619000"/>
                <a:gd name="connsiteY20" fmla="*/ 2394969 h 2614653"/>
                <a:gd name="connsiteX21" fmla="*/ 1644493 w 4619000"/>
                <a:gd name="connsiteY21" fmla="*/ 2417581 h 2614653"/>
                <a:gd name="connsiteX22" fmla="*/ 1669036 w 4619000"/>
                <a:gd name="connsiteY22" fmla="*/ 2428686 h 2614653"/>
                <a:gd name="connsiteX23" fmla="*/ 1693660 w 4619000"/>
                <a:gd name="connsiteY23" fmla="*/ 2439147 h 2614653"/>
                <a:gd name="connsiteX24" fmla="*/ 1697523 w 4619000"/>
                <a:gd name="connsiteY24" fmla="*/ 2440756 h 2614653"/>
                <a:gd name="connsiteX25" fmla="*/ 1743310 w 4619000"/>
                <a:gd name="connsiteY25" fmla="*/ 2459104 h 2614653"/>
                <a:gd name="connsiteX26" fmla="*/ 1761899 w 4619000"/>
                <a:gd name="connsiteY26" fmla="*/ 2466185 h 2614653"/>
                <a:gd name="connsiteX27" fmla="*/ 1793685 w 4619000"/>
                <a:gd name="connsiteY27" fmla="*/ 2477934 h 2614653"/>
                <a:gd name="connsiteX28" fmla="*/ 1794007 w 4619000"/>
                <a:gd name="connsiteY28" fmla="*/ 2478014 h 2614653"/>
                <a:gd name="connsiteX29" fmla="*/ 1794329 w 4619000"/>
                <a:gd name="connsiteY29" fmla="*/ 2478175 h 2614653"/>
                <a:gd name="connsiteX30" fmla="*/ 2000977 w 4619000"/>
                <a:gd name="connsiteY30" fmla="*/ 2539413 h 2614653"/>
                <a:gd name="connsiteX31" fmla="*/ 2429240 w 4619000"/>
                <a:gd name="connsiteY31" fmla="*/ 2588983 h 2614653"/>
                <a:gd name="connsiteX32" fmla="*/ 2640394 w 4619000"/>
                <a:gd name="connsiteY32" fmla="*/ 2568383 h 2614653"/>
                <a:gd name="connsiteX33" fmla="*/ 2842214 w 4619000"/>
                <a:gd name="connsiteY33" fmla="*/ 2505535 h 2614653"/>
                <a:gd name="connsiteX34" fmla="*/ 2842536 w 4619000"/>
                <a:gd name="connsiteY34" fmla="*/ 2505374 h 2614653"/>
                <a:gd name="connsiteX35" fmla="*/ 2842858 w 4619000"/>
                <a:gd name="connsiteY35" fmla="*/ 2505213 h 2614653"/>
                <a:gd name="connsiteX36" fmla="*/ 2876977 w 4619000"/>
                <a:gd name="connsiteY36" fmla="*/ 2490004 h 2614653"/>
                <a:gd name="connsiteX37" fmla="*/ 2890818 w 4619000"/>
                <a:gd name="connsiteY37" fmla="*/ 2483647 h 2614653"/>
                <a:gd name="connsiteX38" fmla="*/ 2902486 w 4619000"/>
                <a:gd name="connsiteY38" fmla="*/ 2477853 h 2614653"/>
                <a:gd name="connsiteX39" fmla="*/ 2937732 w 4619000"/>
                <a:gd name="connsiteY39" fmla="*/ 2459667 h 2614653"/>
                <a:gd name="connsiteX40" fmla="*/ 2938054 w 4619000"/>
                <a:gd name="connsiteY40" fmla="*/ 2459506 h 2614653"/>
                <a:gd name="connsiteX41" fmla="*/ 2938376 w 4619000"/>
                <a:gd name="connsiteY41" fmla="*/ 2459345 h 2614653"/>
                <a:gd name="connsiteX42" fmla="*/ 3030515 w 4619000"/>
                <a:gd name="connsiteY42" fmla="*/ 2405430 h 2614653"/>
                <a:gd name="connsiteX43" fmla="*/ 3119917 w 4619000"/>
                <a:gd name="connsiteY43" fmla="*/ 2345640 h 2614653"/>
                <a:gd name="connsiteX44" fmla="*/ 3207630 w 4619000"/>
                <a:gd name="connsiteY44" fmla="*/ 2281023 h 2614653"/>
                <a:gd name="connsiteX45" fmla="*/ 3313046 w 4619000"/>
                <a:gd name="connsiteY45" fmla="*/ 2199506 h 2614653"/>
                <a:gd name="connsiteX46" fmla="*/ 3382170 w 4619000"/>
                <a:gd name="connsiteY46" fmla="*/ 2145591 h 2614653"/>
                <a:gd name="connsiteX47" fmla="*/ 3471251 w 4619000"/>
                <a:gd name="connsiteY47" fmla="*/ 2077433 h 2614653"/>
                <a:gd name="connsiteX48" fmla="*/ 3518568 w 4619000"/>
                <a:gd name="connsiteY48" fmla="*/ 2042589 h 2614653"/>
                <a:gd name="connsiteX49" fmla="*/ 3561056 w 4619000"/>
                <a:gd name="connsiteY49" fmla="*/ 2011366 h 2614653"/>
                <a:gd name="connsiteX50" fmla="*/ 3561217 w 4619000"/>
                <a:gd name="connsiteY50" fmla="*/ 2011206 h 2614653"/>
                <a:gd name="connsiteX51" fmla="*/ 3561378 w 4619000"/>
                <a:gd name="connsiteY51" fmla="*/ 2011045 h 2614653"/>
                <a:gd name="connsiteX52" fmla="*/ 3633399 w 4619000"/>
                <a:gd name="connsiteY52" fmla="*/ 1956405 h 2614653"/>
                <a:gd name="connsiteX53" fmla="*/ 3646998 w 4619000"/>
                <a:gd name="connsiteY53" fmla="*/ 1945864 h 2614653"/>
                <a:gd name="connsiteX54" fmla="*/ 3653597 w 4619000"/>
                <a:gd name="connsiteY54" fmla="*/ 1940553 h 2614653"/>
                <a:gd name="connsiteX55" fmla="*/ 3729883 w 4619000"/>
                <a:gd name="connsiteY55" fmla="*/ 1877625 h 2614653"/>
                <a:gd name="connsiteX56" fmla="*/ 3885835 w 4619000"/>
                <a:gd name="connsiteY56" fmla="*/ 1733261 h 2614653"/>
                <a:gd name="connsiteX57" fmla="*/ 4145190 w 4619000"/>
                <a:gd name="connsiteY57" fmla="*/ 1410333 h 2614653"/>
                <a:gd name="connsiteX58" fmla="*/ 4242318 w 4619000"/>
                <a:gd name="connsiteY58" fmla="*/ 1232494 h 2614653"/>
                <a:gd name="connsiteX59" fmla="*/ 4242399 w 4619000"/>
                <a:gd name="connsiteY59" fmla="*/ 1232333 h 2614653"/>
                <a:gd name="connsiteX60" fmla="*/ 4242480 w 4619000"/>
                <a:gd name="connsiteY60" fmla="*/ 1232172 h 2614653"/>
                <a:gd name="connsiteX61" fmla="*/ 4315868 w 4619000"/>
                <a:gd name="connsiteY61" fmla="*/ 1044434 h 2614653"/>
                <a:gd name="connsiteX62" fmla="*/ 4366645 w 4619000"/>
                <a:gd name="connsiteY62" fmla="*/ 848408 h 2614653"/>
                <a:gd name="connsiteX63" fmla="*/ 4383383 w 4619000"/>
                <a:gd name="connsiteY63" fmla="*/ 748947 h 2614653"/>
                <a:gd name="connsiteX64" fmla="*/ 4394729 w 4619000"/>
                <a:gd name="connsiteY64" fmla="*/ 649083 h 2614653"/>
                <a:gd name="connsiteX65" fmla="*/ 4403742 w 4619000"/>
                <a:gd name="connsiteY65" fmla="*/ 442355 h 2614653"/>
                <a:gd name="connsiteX66" fmla="*/ 4403742 w 4619000"/>
                <a:gd name="connsiteY66" fmla="*/ 431974 h 2614653"/>
                <a:gd name="connsiteX67" fmla="*/ 4403823 w 4619000"/>
                <a:gd name="connsiteY67" fmla="*/ 418294 h 2614653"/>
                <a:gd name="connsiteX68" fmla="*/ 4403420 w 4619000"/>
                <a:gd name="connsiteY68" fmla="*/ 391659 h 2614653"/>
                <a:gd name="connsiteX69" fmla="*/ 4403420 w 4619000"/>
                <a:gd name="connsiteY69" fmla="*/ 391417 h 2614653"/>
                <a:gd name="connsiteX70" fmla="*/ 4403420 w 4619000"/>
                <a:gd name="connsiteY70" fmla="*/ 391176 h 2614653"/>
                <a:gd name="connsiteX71" fmla="*/ 4402776 w 4619000"/>
                <a:gd name="connsiteY71" fmla="*/ 366149 h 2614653"/>
                <a:gd name="connsiteX72" fmla="*/ 4401489 w 4619000"/>
                <a:gd name="connsiteY72" fmla="*/ 340962 h 2614653"/>
                <a:gd name="connsiteX73" fmla="*/ 4392879 w 4619000"/>
                <a:gd name="connsiteY73" fmla="*/ 242306 h 2614653"/>
                <a:gd name="connsiteX74" fmla="*/ 4355219 w 4619000"/>
                <a:gd name="connsiteY74" fmla="*/ 50233 h 2614653"/>
                <a:gd name="connsiteX75" fmla="*/ 4337863 w 4619000"/>
                <a:gd name="connsiteY75" fmla="*/ 0 h 2614653"/>
                <a:gd name="connsiteX76" fmla="*/ 4596545 w 4619000"/>
                <a:gd name="connsiteY76" fmla="*/ 0 h 2614653"/>
                <a:gd name="connsiteX77" fmla="*/ 4607077 w 4619000"/>
                <a:gd name="connsiteY77" fmla="*/ 69014 h 2614653"/>
                <a:gd name="connsiteX78" fmla="*/ 4619000 w 4619000"/>
                <a:gd name="connsiteY78" fmla="*/ 305153 h 2614653"/>
                <a:gd name="connsiteX79" fmla="*/ 2309500 w 4619000"/>
                <a:gd name="connsiteY79" fmla="*/ 2614653 h 2614653"/>
                <a:gd name="connsiteX80" fmla="*/ 0 w 4619000"/>
                <a:gd name="connsiteY80" fmla="*/ 305153 h 2614653"/>
                <a:gd name="connsiteX81" fmla="*/ 11923 w 4619000"/>
                <a:gd name="connsiteY81" fmla="*/ 69014 h 261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4619000" h="2614653">
                  <a:moveTo>
                    <a:pt x="22456" y="0"/>
                  </a:moveTo>
                  <a:lnTo>
                    <a:pt x="147678" y="0"/>
                  </a:lnTo>
                  <a:lnTo>
                    <a:pt x="145973" y="79675"/>
                  </a:lnTo>
                  <a:cubicBezTo>
                    <a:pt x="145973" y="186942"/>
                    <a:pt x="154101" y="296623"/>
                    <a:pt x="170195" y="405339"/>
                  </a:cubicBezTo>
                  <a:cubicBezTo>
                    <a:pt x="181058" y="476072"/>
                    <a:pt x="194497" y="544874"/>
                    <a:pt x="210108" y="609814"/>
                  </a:cubicBezTo>
                  <a:cubicBezTo>
                    <a:pt x="227168" y="679662"/>
                    <a:pt x="246400" y="747257"/>
                    <a:pt x="267242" y="810587"/>
                  </a:cubicBezTo>
                  <a:cubicBezTo>
                    <a:pt x="288969" y="876814"/>
                    <a:pt x="313513" y="942720"/>
                    <a:pt x="340148" y="1006533"/>
                  </a:cubicBezTo>
                  <a:cubicBezTo>
                    <a:pt x="367025" y="1070587"/>
                    <a:pt x="396719" y="1134561"/>
                    <a:pt x="428344" y="1196765"/>
                  </a:cubicBezTo>
                  <a:cubicBezTo>
                    <a:pt x="491996" y="1321816"/>
                    <a:pt x="564822" y="1443246"/>
                    <a:pt x="644970" y="1557594"/>
                  </a:cubicBezTo>
                  <a:cubicBezTo>
                    <a:pt x="661628" y="1581172"/>
                    <a:pt x="683757" y="1612153"/>
                    <a:pt x="707335" y="1642893"/>
                  </a:cubicBezTo>
                  <a:lnTo>
                    <a:pt x="707496" y="1643054"/>
                  </a:lnTo>
                  <a:lnTo>
                    <a:pt x="707657" y="1643214"/>
                  </a:lnTo>
                  <a:cubicBezTo>
                    <a:pt x="716347" y="1654963"/>
                    <a:pt x="725521" y="1666792"/>
                    <a:pt x="734453" y="1678219"/>
                  </a:cubicBezTo>
                  <a:lnTo>
                    <a:pt x="740006" y="1685301"/>
                  </a:lnTo>
                  <a:cubicBezTo>
                    <a:pt x="751352" y="1700188"/>
                    <a:pt x="762940" y="1714350"/>
                    <a:pt x="772757" y="1726340"/>
                  </a:cubicBezTo>
                  <a:cubicBezTo>
                    <a:pt x="821522" y="1785889"/>
                    <a:pt x="867390" y="1838114"/>
                    <a:pt x="912937" y="1886074"/>
                  </a:cubicBezTo>
                  <a:cubicBezTo>
                    <a:pt x="1011432" y="1990525"/>
                    <a:pt x="1118217" y="2086204"/>
                    <a:pt x="1230392" y="2170617"/>
                  </a:cubicBezTo>
                  <a:cubicBezTo>
                    <a:pt x="1288492" y="2214313"/>
                    <a:pt x="1347959" y="2255111"/>
                    <a:pt x="1407025" y="2291725"/>
                  </a:cubicBezTo>
                  <a:cubicBezTo>
                    <a:pt x="1474700" y="2332765"/>
                    <a:pt x="1536341" y="2366482"/>
                    <a:pt x="1595567" y="2394808"/>
                  </a:cubicBezTo>
                  <a:lnTo>
                    <a:pt x="1595808" y="2394888"/>
                  </a:lnTo>
                  <a:lnTo>
                    <a:pt x="1596050" y="2394969"/>
                  </a:lnTo>
                  <a:cubicBezTo>
                    <a:pt x="1612868" y="2403338"/>
                    <a:pt x="1629928" y="2411063"/>
                    <a:pt x="1644493" y="2417581"/>
                  </a:cubicBezTo>
                  <a:lnTo>
                    <a:pt x="1669036" y="2428686"/>
                  </a:lnTo>
                  <a:lnTo>
                    <a:pt x="1693660" y="2439147"/>
                  </a:lnTo>
                  <a:lnTo>
                    <a:pt x="1697523" y="2440756"/>
                  </a:lnTo>
                  <a:cubicBezTo>
                    <a:pt x="1713214" y="2447275"/>
                    <a:pt x="1728102" y="2453471"/>
                    <a:pt x="1743310" y="2459104"/>
                  </a:cubicBezTo>
                  <a:cubicBezTo>
                    <a:pt x="1749507" y="2461437"/>
                    <a:pt x="1755703" y="2463771"/>
                    <a:pt x="1761899" y="2466185"/>
                  </a:cubicBezTo>
                  <a:cubicBezTo>
                    <a:pt x="1772843" y="2470450"/>
                    <a:pt x="1783224" y="2474393"/>
                    <a:pt x="1793685" y="2477934"/>
                  </a:cubicBezTo>
                  <a:lnTo>
                    <a:pt x="1794007" y="2478014"/>
                  </a:lnTo>
                  <a:lnTo>
                    <a:pt x="1794329" y="2478175"/>
                  </a:lnTo>
                  <a:cubicBezTo>
                    <a:pt x="1863131" y="2503041"/>
                    <a:pt x="1932657" y="2523641"/>
                    <a:pt x="2000977" y="2539413"/>
                  </a:cubicBezTo>
                  <a:cubicBezTo>
                    <a:pt x="2141639" y="2572326"/>
                    <a:pt x="2285761" y="2589063"/>
                    <a:pt x="2429240" y="2588983"/>
                  </a:cubicBezTo>
                  <a:cubicBezTo>
                    <a:pt x="2501824" y="2588500"/>
                    <a:pt x="2573041" y="2581580"/>
                    <a:pt x="2640394" y="2568383"/>
                  </a:cubicBezTo>
                  <a:cubicBezTo>
                    <a:pt x="2711691" y="2553656"/>
                    <a:pt x="2779608" y="2532573"/>
                    <a:pt x="2842214" y="2505535"/>
                  </a:cubicBezTo>
                  <a:lnTo>
                    <a:pt x="2842536" y="2505374"/>
                  </a:lnTo>
                  <a:lnTo>
                    <a:pt x="2842858" y="2505213"/>
                  </a:lnTo>
                  <a:cubicBezTo>
                    <a:pt x="2854124" y="2500626"/>
                    <a:pt x="2865229" y="2495476"/>
                    <a:pt x="2876977" y="2490004"/>
                  </a:cubicBezTo>
                  <a:cubicBezTo>
                    <a:pt x="2881564" y="2487912"/>
                    <a:pt x="2886151" y="2485739"/>
                    <a:pt x="2890818" y="2483647"/>
                  </a:cubicBezTo>
                  <a:cubicBezTo>
                    <a:pt x="2894761" y="2481716"/>
                    <a:pt x="2898624" y="2479785"/>
                    <a:pt x="2902486" y="2477853"/>
                  </a:cubicBezTo>
                  <a:cubicBezTo>
                    <a:pt x="2914718" y="2471738"/>
                    <a:pt x="2926306" y="2465944"/>
                    <a:pt x="2937732" y="2459667"/>
                  </a:cubicBezTo>
                  <a:lnTo>
                    <a:pt x="2938054" y="2459506"/>
                  </a:lnTo>
                  <a:lnTo>
                    <a:pt x="2938376" y="2459345"/>
                  </a:lnTo>
                  <a:cubicBezTo>
                    <a:pt x="2965817" y="2444941"/>
                    <a:pt x="2994223" y="2428364"/>
                    <a:pt x="3030515" y="2405430"/>
                  </a:cubicBezTo>
                  <a:cubicBezTo>
                    <a:pt x="3059082" y="2387566"/>
                    <a:pt x="3087005" y="2368494"/>
                    <a:pt x="3119917" y="2345640"/>
                  </a:cubicBezTo>
                  <a:cubicBezTo>
                    <a:pt x="3150174" y="2324155"/>
                    <a:pt x="3179787" y="2301945"/>
                    <a:pt x="3207630" y="2281023"/>
                  </a:cubicBezTo>
                  <a:cubicBezTo>
                    <a:pt x="3242957" y="2254387"/>
                    <a:pt x="3278605" y="2226464"/>
                    <a:pt x="3313046" y="2199506"/>
                  </a:cubicBezTo>
                  <a:cubicBezTo>
                    <a:pt x="3335658" y="2181803"/>
                    <a:pt x="3358995" y="2163456"/>
                    <a:pt x="3382170" y="2145591"/>
                  </a:cubicBezTo>
                  <a:cubicBezTo>
                    <a:pt x="3406392" y="2126842"/>
                    <a:pt x="3438339" y="2102137"/>
                    <a:pt x="3471251" y="2077433"/>
                  </a:cubicBezTo>
                  <a:cubicBezTo>
                    <a:pt x="3486782" y="2065684"/>
                    <a:pt x="3502956" y="2053935"/>
                    <a:pt x="3518568" y="2042589"/>
                  </a:cubicBezTo>
                  <a:cubicBezTo>
                    <a:pt x="3533374" y="2031806"/>
                    <a:pt x="3547456" y="2021586"/>
                    <a:pt x="3561056" y="2011366"/>
                  </a:cubicBezTo>
                  <a:lnTo>
                    <a:pt x="3561217" y="2011206"/>
                  </a:lnTo>
                  <a:lnTo>
                    <a:pt x="3561378" y="2011045"/>
                  </a:lnTo>
                  <a:cubicBezTo>
                    <a:pt x="3585599" y="1993422"/>
                    <a:pt x="3609902" y="1974592"/>
                    <a:pt x="3633399" y="1956405"/>
                  </a:cubicBezTo>
                  <a:lnTo>
                    <a:pt x="3646998" y="1945864"/>
                  </a:lnTo>
                  <a:lnTo>
                    <a:pt x="3653597" y="1940553"/>
                  </a:lnTo>
                  <a:cubicBezTo>
                    <a:pt x="3678865" y="1920113"/>
                    <a:pt x="3705018" y="1899110"/>
                    <a:pt x="3729883" y="1877625"/>
                  </a:cubicBezTo>
                  <a:cubicBezTo>
                    <a:pt x="3785247" y="1830389"/>
                    <a:pt x="3837713" y="1781785"/>
                    <a:pt x="3885835" y="1733261"/>
                  </a:cubicBezTo>
                  <a:cubicBezTo>
                    <a:pt x="3987790" y="1629937"/>
                    <a:pt x="4075101" y="1521221"/>
                    <a:pt x="4145190" y="1410333"/>
                  </a:cubicBezTo>
                  <a:cubicBezTo>
                    <a:pt x="4184541" y="1347566"/>
                    <a:pt x="4216327" y="1289467"/>
                    <a:pt x="4242318" y="1232494"/>
                  </a:cubicBezTo>
                  <a:lnTo>
                    <a:pt x="4242399" y="1232333"/>
                  </a:lnTo>
                  <a:lnTo>
                    <a:pt x="4242480" y="1232172"/>
                  </a:lnTo>
                  <a:cubicBezTo>
                    <a:pt x="4269759" y="1174233"/>
                    <a:pt x="4294463" y="1111064"/>
                    <a:pt x="4315868" y="1044434"/>
                  </a:cubicBezTo>
                  <a:cubicBezTo>
                    <a:pt x="4335584" y="983116"/>
                    <a:pt x="4352724" y="917130"/>
                    <a:pt x="4366645" y="848408"/>
                  </a:cubicBezTo>
                  <a:cubicBezTo>
                    <a:pt x="4372922" y="816784"/>
                    <a:pt x="4378555" y="783228"/>
                    <a:pt x="4383383" y="748947"/>
                  </a:cubicBezTo>
                  <a:cubicBezTo>
                    <a:pt x="4387890" y="716759"/>
                    <a:pt x="4391671" y="683122"/>
                    <a:pt x="4394729" y="649083"/>
                  </a:cubicBezTo>
                  <a:cubicBezTo>
                    <a:pt x="4400684" y="583983"/>
                    <a:pt x="4403581" y="516388"/>
                    <a:pt x="4403742" y="442355"/>
                  </a:cubicBezTo>
                  <a:lnTo>
                    <a:pt x="4403742" y="431974"/>
                  </a:lnTo>
                  <a:cubicBezTo>
                    <a:pt x="4403823" y="427387"/>
                    <a:pt x="4403823" y="422881"/>
                    <a:pt x="4403823" y="418294"/>
                  </a:cubicBezTo>
                  <a:cubicBezTo>
                    <a:pt x="4403823" y="407270"/>
                    <a:pt x="4403742" y="399062"/>
                    <a:pt x="4403420" y="391659"/>
                  </a:cubicBezTo>
                  <a:lnTo>
                    <a:pt x="4403420" y="391417"/>
                  </a:lnTo>
                  <a:lnTo>
                    <a:pt x="4403420" y="391176"/>
                  </a:lnTo>
                  <a:lnTo>
                    <a:pt x="4402776" y="366149"/>
                  </a:lnTo>
                  <a:lnTo>
                    <a:pt x="4401489" y="340962"/>
                  </a:lnTo>
                  <a:cubicBezTo>
                    <a:pt x="4400201" y="312315"/>
                    <a:pt x="4397546" y="281817"/>
                    <a:pt x="4392879" y="242306"/>
                  </a:cubicBezTo>
                  <a:cubicBezTo>
                    <a:pt x="4385033" y="178131"/>
                    <a:pt x="4372439" y="113955"/>
                    <a:pt x="4355219" y="50233"/>
                  </a:cubicBezTo>
                  <a:lnTo>
                    <a:pt x="4337863" y="0"/>
                  </a:lnTo>
                  <a:lnTo>
                    <a:pt x="4596545" y="0"/>
                  </a:lnTo>
                  <a:lnTo>
                    <a:pt x="4607077" y="69014"/>
                  </a:lnTo>
                  <a:cubicBezTo>
                    <a:pt x="4614961" y="146655"/>
                    <a:pt x="4619000" y="225432"/>
                    <a:pt x="4619000" y="305153"/>
                  </a:cubicBezTo>
                  <a:cubicBezTo>
                    <a:pt x="4619000" y="1580689"/>
                    <a:pt x="3585036" y="2614653"/>
                    <a:pt x="2309500" y="2614653"/>
                  </a:cubicBezTo>
                  <a:cubicBezTo>
                    <a:pt x="1033964" y="2614653"/>
                    <a:pt x="0" y="1580689"/>
                    <a:pt x="0" y="305153"/>
                  </a:cubicBezTo>
                  <a:cubicBezTo>
                    <a:pt x="0" y="225432"/>
                    <a:pt x="4039" y="146655"/>
                    <a:pt x="11923" y="69014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6352218-10DD-425E-846C-2766AF166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257008"/>
            <a:ext cx="5409237" cy="4597224"/>
            <a:chOff x="0" y="2317967"/>
            <a:chExt cx="5635126" cy="453626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3A2ABA4-7C75-400B-B004-AE4520FF0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36191"/>
              <a:ext cx="5485018" cy="4518038"/>
            </a:xfrm>
            <a:custGeom>
              <a:avLst/>
              <a:gdLst>
                <a:gd name="connsiteX0" fmla="*/ 1989265 w 5485018"/>
                <a:gd name="connsiteY0" fmla="*/ 0 h 4518038"/>
                <a:gd name="connsiteX1" fmla="*/ 2112245 w 5485018"/>
                <a:gd name="connsiteY1" fmla="*/ 1937 h 4518038"/>
                <a:gd name="connsiteX2" fmla="*/ 2119933 w 5485018"/>
                <a:gd name="connsiteY2" fmla="*/ 1937 h 4518038"/>
                <a:gd name="connsiteX3" fmla="*/ 5333582 w 5485018"/>
                <a:gd name="connsiteY3" fmla="*/ 4434610 h 4518038"/>
                <a:gd name="connsiteX4" fmla="*/ 5305435 w 5485018"/>
                <a:gd name="connsiteY4" fmla="*/ 4518038 h 4518038"/>
                <a:gd name="connsiteX5" fmla="*/ 4512666 w 5485018"/>
                <a:gd name="connsiteY5" fmla="*/ 4518038 h 4518038"/>
                <a:gd name="connsiteX6" fmla="*/ 4574099 w 5485018"/>
                <a:gd name="connsiteY6" fmla="*/ 4368919 h 4518038"/>
                <a:gd name="connsiteX7" fmla="*/ 4741091 w 5485018"/>
                <a:gd name="connsiteY7" fmla="*/ 3389833 h 4518038"/>
                <a:gd name="connsiteX8" fmla="*/ 4569388 w 5485018"/>
                <a:gd name="connsiteY8" fmla="*/ 2387755 h 4518038"/>
                <a:gd name="connsiteX9" fmla="*/ 4073248 w 5485018"/>
                <a:gd name="connsiteY9" fmla="*/ 1537907 h 4518038"/>
                <a:gd name="connsiteX10" fmla="*/ 3276102 w 5485018"/>
                <a:gd name="connsiteY10" fmla="*/ 955249 h 4518038"/>
                <a:gd name="connsiteX11" fmla="*/ 2119808 w 5485018"/>
                <a:gd name="connsiteY11" fmla="*/ 727992 h 4518038"/>
                <a:gd name="connsiteX12" fmla="*/ 2112990 w 5485018"/>
                <a:gd name="connsiteY12" fmla="*/ 727992 h 4518038"/>
                <a:gd name="connsiteX13" fmla="*/ 2100468 w 5485018"/>
                <a:gd name="connsiteY13" fmla="*/ 727992 h 4518038"/>
                <a:gd name="connsiteX14" fmla="*/ 2087947 w 5485018"/>
                <a:gd name="connsiteY14" fmla="*/ 727629 h 4518038"/>
                <a:gd name="connsiteX15" fmla="*/ 1989265 w 5485018"/>
                <a:gd name="connsiteY15" fmla="*/ 726055 h 4518038"/>
                <a:gd name="connsiteX16" fmla="*/ 946901 w 5485018"/>
                <a:gd name="connsiteY16" fmla="*/ 945810 h 4518038"/>
                <a:gd name="connsiteX17" fmla="*/ 218808 w 5485018"/>
                <a:gd name="connsiteY17" fmla="*/ 1519271 h 4518038"/>
                <a:gd name="connsiteX18" fmla="*/ 77177 w 5485018"/>
                <a:gd name="connsiteY18" fmla="*/ 1709761 h 4518038"/>
                <a:gd name="connsiteX19" fmla="*/ 0 w 5485018"/>
                <a:gd name="connsiteY19" fmla="*/ 1837634 h 4518038"/>
                <a:gd name="connsiteX20" fmla="*/ 0 w 5485018"/>
                <a:gd name="connsiteY20" fmla="*/ 701173 h 4518038"/>
                <a:gd name="connsiteX21" fmla="*/ 94238 w 5485018"/>
                <a:gd name="connsiteY21" fmla="*/ 618817 h 4518038"/>
                <a:gd name="connsiteX22" fmla="*/ 1989265 w 5485018"/>
                <a:gd name="connsiteY22" fmla="*/ 0 h 451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85018" h="4518038">
                  <a:moveTo>
                    <a:pt x="1989265" y="0"/>
                  </a:moveTo>
                  <a:cubicBezTo>
                    <a:pt x="2030052" y="0"/>
                    <a:pt x="2070466" y="606"/>
                    <a:pt x="2112245" y="1937"/>
                  </a:cubicBezTo>
                  <a:cubicBezTo>
                    <a:pt x="2114725" y="1937"/>
                    <a:pt x="2117453" y="1937"/>
                    <a:pt x="2119933" y="1937"/>
                  </a:cubicBezTo>
                  <a:cubicBezTo>
                    <a:pt x="4808915" y="1937"/>
                    <a:pt x="5916843" y="2490455"/>
                    <a:pt x="5333582" y="4434610"/>
                  </a:cubicBezTo>
                  <a:lnTo>
                    <a:pt x="5305435" y="4518038"/>
                  </a:lnTo>
                  <a:lnTo>
                    <a:pt x="4512666" y="4518038"/>
                  </a:lnTo>
                  <a:lnTo>
                    <a:pt x="4574099" y="4368919"/>
                  </a:lnTo>
                  <a:cubicBezTo>
                    <a:pt x="4684932" y="4060345"/>
                    <a:pt x="4741091" y="3730957"/>
                    <a:pt x="4741091" y="3389833"/>
                  </a:cubicBezTo>
                  <a:cubicBezTo>
                    <a:pt x="4741091" y="3043625"/>
                    <a:pt x="4683319" y="2706493"/>
                    <a:pt x="4569388" y="2387755"/>
                  </a:cubicBezTo>
                  <a:cubicBezTo>
                    <a:pt x="4454218" y="2065386"/>
                    <a:pt x="4287225" y="1779441"/>
                    <a:pt x="4073248" y="1537907"/>
                  </a:cubicBezTo>
                  <a:cubicBezTo>
                    <a:pt x="3850965" y="1287054"/>
                    <a:pt x="3582688" y="1091019"/>
                    <a:pt x="3276102" y="955249"/>
                  </a:cubicBezTo>
                  <a:cubicBezTo>
                    <a:pt x="2935427" y="804470"/>
                    <a:pt x="2546399" y="727992"/>
                    <a:pt x="2119808" y="727992"/>
                  </a:cubicBezTo>
                  <a:lnTo>
                    <a:pt x="2112990" y="727992"/>
                  </a:lnTo>
                  <a:lnTo>
                    <a:pt x="2100468" y="727992"/>
                  </a:lnTo>
                  <a:lnTo>
                    <a:pt x="2087947" y="727629"/>
                  </a:lnTo>
                  <a:cubicBezTo>
                    <a:pt x="2054599" y="726541"/>
                    <a:pt x="2022241" y="726055"/>
                    <a:pt x="1989265" y="726055"/>
                  </a:cubicBezTo>
                  <a:cubicBezTo>
                    <a:pt x="1603957" y="726055"/>
                    <a:pt x="1253114" y="799872"/>
                    <a:pt x="946901" y="945810"/>
                  </a:cubicBezTo>
                  <a:cubicBezTo>
                    <a:pt x="667837" y="1078435"/>
                    <a:pt x="422869" y="1271444"/>
                    <a:pt x="218808" y="1519271"/>
                  </a:cubicBezTo>
                  <a:cubicBezTo>
                    <a:pt x="168847" y="1579957"/>
                    <a:pt x="121614" y="1643495"/>
                    <a:pt x="77177" y="1709761"/>
                  </a:cubicBezTo>
                  <a:lnTo>
                    <a:pt x="0" y="1837634"/>
                  </a:lnTo>
                  <a:lnTo>
                    <a:pt x="0" y="701173"/>
                  </a:lnTo>
                  <a:lnTo>
                    <a:pt x="94238" y="618817"/>
                  </a:lnTo>
                  <a:cubicBezTo>
                    <a:pt x="583605" y="235740"/>
                    <a:pt x="1215977" y="0"/>
                    <a:pt x="1989265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ADE4509-9115-467E-836A-106D01A0E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36191"/>
              <a:ext cx="5485018" cy="4518038"/>
            </a:xfrm>
            <a:custGeom>
              <a:avLst/>
              <a:gdLst>
                <a:gd name="connsiteX0" fmla="*/ 1989265 w 5485018"/>
                <a:gd name="connsiteY0" fmla="*/ 0 h 4518038"/>
                <a:gd name="connsiteX1" fmla="*/ 2112245 w 5485018"/>
                <a:gd name="connsiteY1" fmla="*/ 1937 h 4518038"/>
                <a:gd name="connsiteX2" fmla="*/ 2119933 w 5485018"/>
                <a:gd name="connsiteY2" fmla="*/ 1937 h 4518038"/>
                <a:gd name="connsiteX3" fmla="*/ 5333582 w 5485018"/>
                <a:gd name="connsiteY3" fmla="*/ 4434610 h 4518038"/>
                <a:gd name="connsiteX4" fmla="*/ 5305435 w 5485018"/>
                <a:gd name="connsiteY4" fmla="*/ 4518038 h 4518038"/>
                <a:gd name="connsiteX5" fmla="*/ 4646095 w 5485018"/>
                <a:gd name="connsiteY5" fmla="*/ 4518038 h 4518038"/>
                <a:gd name="connsiteX6" fmla="*/ 4691006 w 5485018"/>
                <a:gd name="connsiteY6" fmla="*/ 4409093 h 4518038"/>
                <a:gd name="connsiteX7" fmla="*/ 4864938 w 5485018"/>
                <a:gd name="connsiteY7" fmla="*/ 3389953 h 4518038"/>
                <a:gd name="connsiteX8" fmla="*/ 4686293 w 5485018"/>
                <a:gd name="connsiteY8" fmla="*/ 2347943 h 4518038"/>
                <a:gd name="connsiteX9" fmla="*/ 4166848 w 5485018"/>
                <a:gd name="connsiteY9" fmla="*/ 1458888 h 4518038"/>
                <a:gd name="connsiteX10" fmla="*/ 3327179 w 5485018"/>
                <a:gd name="connsiteY10" fmla="*/ 845129 h 4518038"/>
                <a:gd name="connsiteX11" fmla="*/ 2119684 w 5485018"/>
                <a:gd name="connsiteY11" fmla="*/ 607104 h 4518038"/>
                <a:gd name="connsiteX12" fmla="*/ 2113362 w 5485018"/>
                <a:gd name="connsiteY12" fmla="*/ 607104 h 4518038"/>
                <a:gd name="connsiteX13" fmla="*/ 2102700 w 5485018"/>
                <a:gd name="connsiteY13" fmla="*/ 607104 h 4518038"/>
                <a:gd name="connsiteX14" fmla="*/ 2092038 w 5485018"/>
                <a:gd name="connsiteY14" fmla="*/ 606740 h 4518038"/>
                <a:gd name="connsiteX15" fmla="*/ 1989265 w 5485018"/>
                <a:gd name="connsiteY15" fmla="*/ 605046 h 4518038"/>
                <a:gd name="connsiteX16" fmla="*/ 892105 w 5485018"/>
                <a:gd name="connsiteY16" fmla="*/ 837143 h 4518038"/>
                <a:gd name="connsiteX17" fmla="*/ 121738 w 5485018"/>
                <a:gd name="connsiteY17" fmla="*/ 1443641 h 4518038"/>
                <a:gd name="connsiteX18" fmla="*/ 0 w 5485018"/>
                <a:gd name="connsiteY18" fmla="*/ 1607393 h 4518038"/>
                <a:gd name="connsiteX19" fmla="*/ 0 w 5485018"/>
                <a:gd name="connsiteY19" fmla="*/ 701173 h 4518038"/>
                <a:gd name="connsiteX20" fmla="*/ 94238 w 5485018"/>
                <a:gd name="connsiteY20" fmla="*/ 618817 h 4518038"/>
                <a:gd name="connsiteX21" fmla="*/ 1989265 w 5485018"/>
                <a:gd name="connsiteY21" fmla="*/ 0 h 451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85018" h="4518038">
                  <a:moveTo>
                    <a:pt x="1989265" y="0"/>
                  </a:moveTo>
                  <a:cubicBezTo>
                    <a:pt x="2030052" y="0"/>
                    <a:pt x="2070466" y="606"/>
                    <a:pt x="2112245" y="1937"/>
                  </a:cubicBezTo>
                  <a:cubicBezTo>
                    <a:pt x="2114725" y="1937"/>
                    <a:pt x="2117453" y="1937"/>
                    <a:pt x="2119933" y="1937"/>
                  </a:cubicBezTo>
                  <a:cubicBezTo>
                    <a:pt x="4808915" y="1937"/>
                    <a:pt x="5916843" y="2490455"/>
                    <a:pt x="5333582" y="4434610"/>
                  </a:cubicBezTo>
                  <a:lnTo>
                    <a:pt x="5305435" y="4518038"/>
                  </a:lnTo>
                  <a:lnTo>
                    <a:pt x="4646095" y="4518038"/>
                  </a:lnTo>
                  <a:lnTo>
                    <a:pt x="4691006" y="4409093"/>
                  </a:lnTo>
                  <a:cubicBezTo>
                    <a:pt x="4806425" y="4087572"/>
                    <a:pt x="4864938" y="3744753"/>
                    <a:pt x="4864938" y="3389953"/>
                  </a:cubicBezTo>
                  <a:cubicBezTo>
                    <a:pt x="4864938" y="3030072"/>
                    <a:pt x="4804812" y="2679509"/>
                    <a:pt x="4686293" y="2347943"/>
                  </a:cubicBezTo>
                  <a:cubicBezTo>
                    <a:pt x="4565916" y="2011174"/>
                    <a:pt x="4391115" y="1712040"/>
                    <a:pt x="4166848" y="1458888"/>
                  </a:cubicBezTo>
                  <a:cubicBezTo>
                    <a:pt x="3932787" y="1194604"/>
                    <a:pt x="3650253" y="988162"/>
                    <a:pt x="3327179" y="845129"/>
                  </a:cubicBezTo>
                  <a:cubicBezTo>
                    <a:pt x="2970387" y="687212"/>
                    <a:pt x="2564126" y="607104"/>
                    <a:pt x="2119684" y="607104"/>
                  </a:cubicBezTo>
                  <a:lnTo>
                    <a:pt x="2113362" y="607104"/>
                  </a:lnTo>
                  <a:lnTo>
                    <a:pt x="2102700" y="607104"/>
                  </a:lnTo>
                  <a:lnTo>
                    <a:pt x="2092038" y="606740"/>
                  </a:lnTo>
                  <a:cubicBezTo>
                    <a:pt x="2057202" y="605532"/>
                    <a:pt x="2023605" y="605046"/>
                    <a:pt x="1989265" y="605046"/>
                  </a:cubicBezTo>
                  <a:cubicBezTo>
                    <a:pt x="1584989" y="605046"/>
                    <a:pt x="1215923" y="682977"/>
                    <a:pt x="892105" y="837143"/>
                  </a:cubicBezTo>
                  <a:cubicBezTo>
                    <a:pt x="596554" y="977755"/>
                    <a:pt x="337327" y="1181776"/>
                    <a:pt x="121738" y="1443641"/>
                  </a:cubicBezTo>
                  <a:lnTo>
                    <a:pt x="0" y="1607393"/>
                  </a:lnTo>
                  <a:lnTo>
                    <a:pt x="0" y="701173"/>
                  </a:lnTo>
                  <a:lnTo>
                    <a:pt x="94238" y="618817"/>
                  </a:lnTo>
                  <a:cubicBezTo>
                    <a:pt x="583605" y="235740"/>
                    <a:pt x="1215977" y="0"/>
                    <a:pt x="1989265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8AEE038-5037-42A4-9563-BCE140CA4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2361563"/>
              <a:ext cx="5474293" cy="4492666"/>
            </a:xfrm>
            <a:custGeom>
              <a:avLst/>
              <a:gdLst>
                <a:gd name="connsiteX0" fmla="*/ 2115592 w 5474293"/>
                <a:gd name="connsiteY0" fmla="*/ 41 h 4492666"/>
                <a:gd name="connsiteX1" fmla="*/ 3398462 w 5474293"/>
                <a:gd name="connsiteY1" fmla="*/ 218585 h 4492666"/>
                <a:gd name="connsiteX2" fmla="*/ 3475450 w 5474293"/>
                <a:gd name="connsiteY2" fmla="*/ 248231 h 4492666"/>
                <a:gd name="connsiteX3" fmla="*/ 3514006 w 5474293"/>
                <a:gd name="connsiteY3" fmla="*/ 262994 h 4492666"/>
                <a:gd name="connsiteX4" fmla="*/ 3551818 w 5474293"/>
                <a:gd name="connsiteY4" fmla="*/ 279573 h 4492666"/>
                <a:gd name="connsiteX5" fmla="*/ 3627317 w 5474293"/>
                <a:gd name="connsiteY5" fmla="*/ 313213 h 4492666"/>
                <a:gd name="connsiteX6" fmla="*/ 3665128 w 5474293"/>
                <a:gd name="connsiteY6" fmla="*/ 330033 h 4492666"/>
                <a:gd name="connsiteX7" fmla="*/ 3702071 w 5474293"/>
                <a:gd name="connsiteY7" fmla="*/ 348669 h 4492666"/>
                <a:gd name="connsiteX8" fmla="*/ 3775959 w 5474293"/>
                <a:gd name="connsiteY8" fmla="*/ 386060 h 4492666"/>
                <a:gd name="connsiteX9" fmla="*/ 3812905 w 5474293"/>
                <a:gd name="connsiteY9" fmla="*/ 404817 h 4492666"/>
                <a:gd name="connsiteX10" fmla="*/ 3848855 w 5474293"/>
                <a:gd name="connsiteY10" fmla="*/ 425267 h 4492666"/>
                <a:gd name="connsiteX11" fmla="*/ 3920762 w 5474293"/>
                <a:gd name="connsiteY11" fmla="*/ 466653 h 4492666"/>
                <a:gd name="connsiteX12" fmla="*/ 3956712 w 5474293"/>
                <a:gd name="connsiteY12" fmla="*/ 487466 h 4492666"/>
                <a:gd name="connsiteX13" fmla="*/ 3991550 w 5474293"/>
                <a:gd name="connsiteY13" fmla="*/ 509852 h 4492666"/>
                <a:gd name="connsiteX14" fmla="*/ 4511739 w 5474293"/>
                <a:gd name="connsiteY14" fmla="*/ 921042 h 4492666"/>
                <a:gd name="connsiteX15" fmla="*/ 4933990 w 5474293"/>
                <a:gd name="connsiteY15" fmla="*/ 1431579 h 4492666"/>
                <a:gd name="connsiteX16" fmla="*/ 5244418 w 5474293"/>
                <a:gd name="connsiteY16" fmla="*/ 2014241 h 4492666"/>
                <a:gd name="connsiteX17" fmla="*/ 5433601 w 5474293"/>
                <a:gd name="connsiteY17" fmla="*/ 2643851 h 4492666"/>
                <a:gd name="connsiteX18" fmla="*/ 5469182 w 5474293"/>
                <a:gd name="connsiteY18" fmla="*/ 2969730 h 4492666"/>
                <a:gd name="connsiteX19" fmla="*/ 5472280 w 5474293"/>
                <a:gd name="connsiteY19" fmla="*/ 3051530 h 4492666"/>
                <a:gd name="connsiteX20" fmla="*/ 5473893 w 5474293"/>
                <a:gd name="connsiteY20" fmla="*/ 3133213 h 4492666"/>
                <a:gd name="connsiteX21" fmla="*/ 5473396 w 5474293"/>
                <a:gd name="connsiteY21" fmla="*/ 3214894 h 4492666"/>
                <a:gd name="connsiteX22" fmla="*/ 5471413 w 5474293"/>
                <a:gd name="connsiteY22" fmla="*/ 3296455 h 4492666"/>
                <a:gd name="connsiteX23" fmla="*/ 5370003 w 5474293"/>
                <a:gd name="connsiteY23" fmla="*/ 3937439 h 4492666"/>
                <a:gd name="connsiteX24" fmla="*/ 5330578 w 5474293"/>
                <a:gd name="connsiteY24" fmla="*/ 4093542 h 4492666"/>
                <a:gd name="connsiteX25" fmla="*/ 5309380 w 5474293"/>
                <a:gd name="connsiteY25" fmla="*/ 4170988 h 4492666"/>
                <a:gd name="connsiteX26" fmla="*/ 5289173 w 5474293"/>
                <a:gd name="connsiteY26" fmla="*/ 4248555 h 4492666"/>
                <a:gd name="connsiteX27" fmla="*/ 5266983 w 5474293"/>
                <a:gd name="connsiteY27" fmla="*/ 4325639 h 4492666"/>
                <a:gd name="connsiteX28" fmla="*/ 5245039 w 5474293"/>
                <a:gd name="connsiteY28" fmla="*/ 4402599 h 4492666"/>
                <a:gd name="connsiteX29" fmla="*/ 5216062 w 5474293"/>
                <a:gd name="connsiteY29" fmla="*/ 4492666 h 4492666"/>
                <a:gd name="connsiteX30" fmla="*/ 4901582 w 5474293"/>
                <a:gd name="connsiteY30" fmla="*/ 4492666 h 4492666"/>
                <a:gd name="connsiteX31" fmla="*/ 4912791 w 5474293"/>
                <a:gd name="connsiteY31" fmla="*/ 4462983 h 4492666"/>
                <a:gd name="connsiteX32" fmla="*/ 4934983 w 5474293"/>
                <a:gd name="connsiteY32" fmla="*/ 4393040 h 4492666"/>
                <a:gd name="connsiteX33" fmla="*/ 4956181 w 5474293"/>
                <a:gd name="connsiteY33" fmla="*/ 4322734 h 4492666"/>
                <a:gd name="connsiteX34" fmla="*/ 4990895 w 5474293"/>
                <a:gd name="connsiteY34" fmla="*/ 4180064 h 4492666"/>
                <a:gd name="connsiteX35" fmla="*/ 5014697 w 5474293"/>
                <a:gd name="connsiteY35" fmla="*/ 4035216 h 4492666"/>
                <a:gd name="connsiteX36" fmla="*/ 5026474 w 5474293"/>
                <a:gd name="connsiteY36" fmla="*/ 3888915 h 4492666"/>
                <a:gd name="connsiteX37" fmla="*/ 4998580 w 5474293"/>
                <a:gd name="connsiteY37" fmla="*/ 3307225 h 4492666"/>
                <a:gd name="connsiteX38" fmla="*/ 4990770 w 5474293"/>
                <a:gd name="connsiteY38" fmla="*/ 3235586 h 4492666"/>
                <a:gd name="connsiteX39" fmla="*/ 4982093 w 5474293"/>
                <a:gd name="connsiteY39" fmla="*/ 3164190 h 4492666"/>
                <a:gd name="connsiteX40" fmla="*/ 4971556 w 5474293"/>
                <a:gd name="connsiteY40" fmla="*/ 3093158 h 4492666"/>
                <a:gd name="connsiteX41" fmla="*/ 4960024 w 5474293"/>
                <a:gd name="connsiteY41" fmla="*/ 3022368 h 4492666"/>
                <a:gd name="connsiteX42" fmla="*/ 4946883 w 5474293"/>
                <a:gd name="connsiteY42" fmla="*/ 2951941 h 4492666"/>
                <a:gd name="connsiteX43" fmla="*/ 4940685 w 5474293"/>
                <a:gd name="connsiteY43" fmla="*/ 2916728 h 4492666"/>
                <a:gd name="connsiteX44" fmla="*/ 4933123 w 5474293"/>
                <a:gd name="connsiteY44" fmla="*/ 2881754 h 4492666"/>
                <a:gd name="connsiteX45" fmla="*/ 4918494 w 5474293"/>
                <a:gd name="connsiteY45" fmla="*/ 2811812 h 4492666"/>
                <a:gd name="connsiteX46" fmla="*/ 4911553 w 5474293"/>
                <a:gd name="connsiteY46" fmla="*/ 2776841 h 4492666"/>
                <a:gd name="connsiteX47" fmla="*/ 4903494 w 5474293"/>
                <a:gd name="connsiteY47" fmla="*/ 2742111 h 4492666"/>
                <a:gd name="connsiteX48" fmla="*/ 4755594 w 5474293"/>
                <a:gd name="connsiteY48" fmla="*/ 2192244 h 4492666"/>
                <a:gd name="connsiteX49" fmla="*/ 4523888 w 5474293"/>
                <a:gd name="connsiteY49" fmla="*/ 1671057 h 4492666"/>
                <a:gd name="connsiteX50" fmla="*/ 4489176 w 5474293"/>
                <a:gd name="connsiteY50" fmla="*/ 1608376 h 4492666"/>
                <a:gd name="connsiteX51" fmla="*/ 4451613 w 5474293"/>
                <a:gd name="connsiteY51" fmla="*/ 1547507 h 4492666"/>
                <a:gd name="connsiteX52" fmla="*/ 4414049 w 5474293"/>
                <a:gd name="connsiteY52" fmla="*/ 1486398 h 4492666"/>
                <a:gd name="connsiteX53" fmla="*/ 4373758 w 5474293"/>
                <a:gd name="connsiteY53" fmla="*/ 1427104 h 4492666"/>
                <a:gd name="connsiteX54" fmla="*/ 4332971 w 5474293"/>
                <a:gd name="connsiteY54" fmla="*/ 1367930 h 4492666"/>
                <a:gd name="connsiteX55" fmla="*/ 4289828 w 5474293"/>
                <a:gd name="connsiteY55" fmla="*/ 1310450 h 4492666"/>
                <a:gd name="connsiteX56" fmla="*/ 4268258 w 5474293"/>
                <a:gd name="connsiteY56" fmla="*/ 1281651 h 4492666"/>
                <a:gd name="connsiteX57" fmla="*/ 4257471 w 5474293"/>
                <a:gd name="connsiteY57" fmla="*/ 1267250 h 4492666"/>
                <a:gd name="connsiteX58" fmla="*/ 4245941 w 5474293"/>
                <a:gd name="connsiteY58" fmla="*/ 1253455 h 4492666"/>
                <a:gd name="connsiteX59" fmla="*/ 4199824 w 5474293"/>
                <a:gd name="connsiteY59" fmla="*/ 1198154 h 4492666"/>
                <a:gd name="connsiteX60" fmla="*/ 3782406 w 5474293"/>
                <a:gd name="connsiteY60" fmla="*/ 797372 h 4492666"/>
                <a:gd name="connsiteX61" fmla="*/ 3540661 w 5474293"/>
                <a:gd name="connsiteY61" fmla="*/ 632194 h 4492666"/>
                <a:gd name="connsiteX62" fmla="*/ 3279449 w 5474293"/>
                <a:gd name="connsiteY62" fmla="*/ 495211 h 4492666"/>
                <a:gd name="connsiteX63" fmla="*/ 2712893 w 5474293"/>
                <a:gd name="connsiteY63" fmla="*/ 311278 h 4492666"/>
                <a:gd name="connsiteX64" fmla="*/ 2639377 w 5474293"/>
                <a:gd name="connsiteY64" fmla="*/ 295787 h 4492666"/>
                <a:gd name="connsiteX65" fmla="*/ 2564993 w 5474293"/>
                <a:gd name="connsiteY65" fmla="*/ 284291 h 4492666"/>
                <a:gd name="connsiteX66" fmla="*/ 2415482 w 5474293"/>
                <a:gd name="connsiteY66" fmla="*/ 264446 h 4492666"/>
                <a:gd name="connsiteX67" fmla="*/ 2340231 w 5474293"/>
                <a:gd name="connsiteY67" fmla="*/ 257428 h 4492666"/>
                <a:gd name="connsiteX68" fmla="*/ 2264732 w 5474293"/>
                <a:gd name="connsiteY68" fmla="*/ 251982 h 4492666"/>
                <a:gd name="connsiteX69" fmla="*/ 2112989 w 5474293"/>
                <a:gd name="connsiteY69" fmla="*/ 245811 h 4492666"/>
                <a:gd name="connsiteX70" fmla="*/ 1515068 w 5474293"/>
                <a:gd name="connsiteY70" fmla="*/ 306677 h 4492666"/>
                <a:gd name="connsiteX71" fmla="*/ 963016 w 5474293"/>
                <a:gd name="connsiteY71" fmla="*/ 513967 h 4492666"/>
                <a:gd name="connsiteX72" fmla="*/ 485101 w 5474293"/>
                <a:gd name="connsiteY72" fmla="*/ 835489 h 4492666"/>
                <a:gd name="connsiteX73" fmla="*/ 377616 w 5474293"/>
                <a:gd name="connsiteY73" fmla="*/ 929391 h 4492666"/>
                <a:gd name="connsiteX74" fmla="*/ 350963 w 5474293"/>
                <a:gd name="connsiteY74" fmla="*/ 952869 h 4492666"/>
                <a:gd name="connsiteX75" fmla="*/ 325177 w 5474293"/>
                <a:gd name="connsiteY75" fmla="*/ 977433 h 4492666"/>
                <a:gd name="connsiteX76" fmla="*/ 273108 w 5474293"/>
                <a:gd name="connsiteY76" fmla="*/ 1026079 h 4492666"/>
                <a:gd name="connsiteX77" fmla="*/ 246950 w 5474293"/>
                <a:gd name="connsiteY77" fmla="*/ 1050280 h 4492666"/>
                <a:gd name="connsiteX78" fmla="*/ 221907 w 5474293"/>
                <a:gd name="connsiteY78" fmla="*/ 1075572 h 4492666"/>
                <a:gd name="connsiteX79" fmla="*/ 171698 w 5474293"/>
                <a:gd name="connsiteY79" fmla="*/ 1126154 h 4492666"/>
                <a:gd name="connsiteX80" fmla="*/ 123596 w 5474293"/>
                <a:gd name="connsiteY80" fmla="*/ 1178793 h 4492666"/>
                <a:gd name="connsiteX81" fmla="*/ 76734 w 5474293"/>
                <a:gd name="connsiteY81" fmla="*/ 1232642 h 4492666"/>
                <a:gd name="connsiteX82" fmla="*/ 0 w 5474293"/>
                <a:gd name="connsiteY82" fmla="*/ 1334855 h 4492666"/>
                <a:gd name="connsiteX83" fmla="*/ 0 w 5474293"/>
                <a:gd name="connsiteY83" fmla="*/ 663435 h 4492666"/>
                <a:gd name="connsiteX84" fmla="*/ 16483 w 5474293"/>
                <a:gd name="connsiteY84" fmla="*/ 648530 h 4492666"/>
                <a:gd name="connsiteX85" fmla="*/ 48220 w 5474293"/>
                <a:gd name="connsiteY85" fmla="*/ 620940 h 4492666"/>
                <a:gd name="connsiteX86" fmla="*/ 81570 w 5474293"/>
                <a:gd name="connsiteY86" fmla="*/ 595043 h 4492666"/>
                <a:gd name="connsiteX87" fmla="*/ 217693 w 5474293"/>
                <a:gd name="connsiteY87" fmla="*/ 495573 h 4492666"/>
                <a:gd name="connsiteX88" fmla="*/ 817844 w 5474293"/>
                <a:gd name="connsiteY88" fmla="*/ 193898 h 4492666"/>
                <a:gd name="connsiteX89" fmla="*/ 1463494 w 5474293"/>
                <a:gd name="connsiteY89" fmla="*/ 41427 h 4492666"/>
                <a:gd name="connsiteX90" fmla="*/ 2115592 w 5474293"/>
                <a:gd name="connsiteY90" fmla="*/ 41 h 449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5474293" h="4492666">
                  <a:moveTo>
                    <a:pt x="2115592" y="41"/>
                  </a:moveTo>
                  <a:cubicBezTo>
                    <a:pt x="2546769" y="1129"/>
                    <a:pt x="2985634" y="65627"/>
                    <a:pt x="3398462" y="218585"/>
                  </a:cubicBezTo>
                  <a:lnTo>
                    <a:pt x="3475450" y="248231"/>
                  </a:lnTo>
                  <a:lnTo>
                    <a:pt x="3514006" y="262994"/>
                  </a:lnTo>
                  <a:cubicBezTo>
                    <a:pt x="3526651" y="268318"/>
                    <a:pt x="3539171" y="274006"/>
                    <a:pt x="3551818" y="279573"/>
                  </a:cubicBezTo>
                  <a:lnTo>
                    <a:pt x="3627317" y="313213"/>
                  </a:lnTo>
                  <a:lnTo>
                    <a:pt x="3665128" y="330033"/>
                  </a:lnTo>
                  <a:cubicBezTo>
                    <a:pt x="3677650" y="335841"/>
                    <a:pt x="3689676" y="342377"/>
                    <a:pt x="3702071" y="348669"/>
                  </a:cubicBezTo>
                  <a:lnTo>
                    <a:pt x="3775959" y="386060"/>
                  </a:lnTo>
                  <a:lnTo>
                    <a:pt x="3812905" y="404817"/>
                  </a:lnTo>
                  <a:cubicBezTo>
                    <a:pt x="3825054" y="411352"/>
                    <a:pt x="3836832" y="418491"/>
                    <a:pt x="3848855" y="425267"/>
                  </a:cubicBezTo>
                  <a:lnTo>
                    <a:pt x="3920762" y="466653"/>
                  </a:lnTo>
                  <a:lnTo>
                    <a:pt x="3956712" y="487466"/>
                  </a:lnTo>
                  <a:lnTo>
                    <a:pt x="3991550" y="509852"/>
                  </a:lnTo>
                  <a:cubicBezTo>
                    <a:pt x="4178500" y="628078"/>
                    <a:pt x="4353674" y="766030"/>
                    <a:pt x="4511739" y="921042"/>
                  </a:cubicBezTo>
                  <a:cubicBezTo>
                    <a:pt x="4669309" y="1076539"/>
                    <a:pt x="4811754" y="1247647"/>
                    <a:pt x="4933990" y="1431579"/>
                  </a:cubicBezTo>
                  <a:cubicBezTo>
                    <a:pt x="5056724" y="1615272"/>
                    <a:pt x="5159993" y="1811186"/>
                    <a:pt x="5244418" y="2014241"/>
                  </a:cubicBezTo>
                  <a:cubicBezTo>
                    <a:pt x="5327481" y="2217657"/>
                    <a:pt x="5396409" y="2427728"/>
                    <a:pt x="5433601" y="2643851"/>
                  </a:cubicBezTo>
                  <a:cubicBezTo>
                    <a:pt x="5452446" y="2751792"/>
                    <a:pt x="5463480" y="2860819"/>
                    <a:pt x="5469182" y="2969730"/>
                  </a:cubicBezTo>
                  <a:cubicBezTo>
                    <a:pt x="5471413" y="2996957"/>
                    <a:pt x="5471785" y="3024183"/>
                    <a:pt x="5472280" y="3051530"/>
                  </a:cubicBezTo>
                  <a:lnTo>
                    <a:pt x="5473893" y="3133213"/>
                  </a:lnTo>
                  <a:cubicBezTo>
                    <a:pt x="5474883" y="3160441"/>
                    <a:pt x="5473770" y="3187667"/>
                    <a:pt x="5473396" y="3214894"/>
                  </a:cubicBezTo>
                  <a:lnTo>
                    <a:pt x="5471413" y="3296455"/>
                  </a:lnTo>
                  <a:cubicBezTo>
                    <a:pt x="5463726" y="3513909"/>
                    <a:pt x="5421452" y="3728700"/>
                    <a:pt x="5370003" y="3937439"/>
                  </a:cubicBezTo>
                  <a:cubicBezTo>
                    <a:pt x="5356367" y="3989595"/>
                    <a:pt x="5343100" y="4041629"/>
                    <a:pt x="5330578" y="4093542"/>
                  </a:cubicBezTo>
                  <a:lnTo>
                    <a:pt x="5309380" y="4170988"/>
                  </a:lnTo>
                  <a:lnTo>
                    <a:pt x="5289173" y="4248555"/>
                  </a:lnTo>
                  <a:lnTo>
                    <a:pt x="5266983" y="4325639"/>
                  </a:lnTo>
                  <a:cubicBezTo>
                    <a:pt x="5259667" y="4351292"/>
                    <a:pt x="5253096" y="4377187"/>
                    <a:pt x="5245039" y="4402599"/>
                  </a:cubicBezTo>
                  <a:lnTo>
                    <a:pt x="5216062" y="4492666"/>
                  </a:lnTo>
                  <a:lnTo>
                    <a:pt x="4901582" y="4492666"/>
                  </a:lnTo>
                  <a:lnTo>
                    <a:pt x="4912791" y="4462983"/>
                  </a:lnTo>
                  <a:cubicBezTo>
                    <a:pt x="4921718" y="4440114"/>
                    <a:pt x="4927669" y="4416273"/>
                    <a:pt x="4934983" y="4393040"/>
                  </a:cubicBezTo>
                  <a:lnTo>
                    <a:pt x="4956181" y="4322734"/>
                  </a:lnTo>
                  <a:cubicBezTo>
                    <a:pt x="4968704" y="4275420"/>
                    <a:pt x="4979862" y="4227742"/>
                    <a:pt x="4990895" y="4180064"/>
                  </a:cubicBezTo>
                  <a:cubicBezTo>
                    <a:pt x="5000067" y="4131903"/>
                    <a:pt x="5007506" y="4083498"/>
                    <a:pt x="5014697" y="4035216"/>
                  </a:cubicBezTo>
                  <a:cubicBezTo>
                    <a:pt x="5019284" y="3986327"/>
                    <a:pt x="5023871" y="3937683"/>
                    <a:pt x="5026474" y="3888915"/>
                  </a:cubicBezTo>
                  <a:cubicBezTo>
                    <a:pt x="5034534" y="3693002"/>
                    <a:pt x="5016310" y="3498298"/>
                    <a:pt x="4998580" y="3307225"/>
                  </a:cubicBezTo>
                  <a:lnTo>
                    <a:pt x="4990770" y="3235586"/>
                  </a:lnTo>
                  <a:cubicBezTo>
                    <a:pt x="4988167" y="3211748"/>
                    <a:pt x="4986182" y="3187910"/>
                    <a:pt x="4982093" y="3164190"/>
                  </a:cubicBezTo>
                  <a:lnTo>
                    <a:pt x="4971556" y="3093158"/>
                  </a:lnTo>
                  <a:cubicBezTo>
                    <a:pt x="4968084" y="3069442"/>
                    <a:pt x="4964735" y="3045844"/>
                    <a:pt x="4960024" y="3022368"/>
                  </a:cubicBezTo>
                  <a:lnTo>
                    <a:pt x="4946883" y="2951941"/>
                  </a:lnTo>
                  <a:lnTo>
                    <a:pt x="4940685" y="2916728"/>
                  </a:lnTo>
                  <a:cubicBezTo>
                    <a:pt x="4938454" y="2904988"/>
                    <a:pt x="4935603" y="2893372"/>
                    <a:pt x="4933123" y="2881754"/>
                  </a:cubicBezTo>
                  <a:cubicBezTo>
                    <a:pt x="4927915" y="2858522"/>
                    <a:pt x="4923205" y="2835167"/>
                    <a:pt x="4918494" y="2811812"/>
                  </a:cubicBezTo>
                  <a:lnTo>
                    <a:pt x="4911553" y="2776841"/>
                  </a:lnTo>
                  <a:lnTo>
                    <a:pt x="4903494" y="2742111"/>
                  </a:lnTo>
                  <a:cubicBezTo>
                    <a:pt x="4862335" y="2556724"/>
                    <a:pt x="4819069" y="2371579"/>
                    <a:pt x="4755594" y="2192244"/>
                  </a:cubicBezTo>
                  <a:cubicBezTo>
                    <a:pt x="4693607" y="2012547"/>
                    <a:pt x="4616123" y="1837930"/>
                    <a:pt x="4523888" y="1671057"/>
                  </a:cubicBezTo>
                  <a:lnTo>
                    <a:pt x="4489176" y="1608376"/>
                  </a:lnTo>
                  <a:lnTo>
                    <a:pt x="4451613" y="1547507"/>
                  </a:lnTo>
                  <a:cubicBezTo>
                    <a:pt x="4439092" y="1527178"/>
                    <a:pt x="4427065" y="1506485"/>
                    <a:pt x="4414049" y="1486398"/>
                  </a:cubicBezTo>
                  <a:lnTo>
                    <a:pt x="4373758" y="1427104"/>
                  </a:lnTo>
                  <a:cubicBezTo>
                    <a:pt x="4360121" y="1407499"/>
                    <a:pt x="4347475" y="1387050"/>
                    <a:pt x="4332971" y="1367930"/>
                  </a:cubicBezTo>
                  <a:lnTo>
                    <a:pt x="4289828" y="1310450"/>
                  </a:lnTo>
                  <a:lnTo>
                    <a:pt x="4268258" y="1281651"/>
                  </a:lnTo>
                  <a:lnTo>
                    <a:pt x="4257471" y="1267250"/>
                  </a:lnTo>
                  <a:lnTo>
                    <a:pt x="4245941" y="1253455"/>
                  </a:lnTo>
                  <a:lnTo>
                    <a:pt x="4199824" y="1198154"/>
                  </a:lnTo>
                  <a:cubicBezTo>
                    <a:pt x="4076223" y="1051127"/>
                    <a:pt x="3936878" y="915598"/>
                    <a:pt x="3782406" y="797372"/>
                  </a:cubicBezTo>
                  <a:cubicBezTo>
                    <a:pt x="3705172" y="738198"/>
                    <a:pt x="3624465" y="683017"/>
                    <a:pt x="3540661" y="632194"/>
                  </a:cubicBezTo>
                  <a:cubicBezTo>
                    <a:pt x="3456483" y="582217"/>
                    <a:pt x="3369578" y="535749"/>
                    <a:pt x="3279449" y="495211"/>
                  </a:cubicBezTo>
                  <a:cubicBezTo>
                    <a:pt x="3099688" y="413287"/>
                    <a:pt x="2908894" y="352421"/>
                    <a:pt x="2712893" y="311278"/>
                  </a:cubicBezTo>
                  <a:lnTo>
                    <a:pt x="2639377" y="295787"/>
                  </a:lnTo>
                  <a:cubicBezTo>
                    <a:pt x="2614706" y="291552"/>
                    <a:pt x="2589789" y="288163"/>
                    <a:pt x="2564993" y="284291"/>
                  </a:cubicBezTo>
                  <a:cubicBezTo>
                    <a:pt x="2515280" y="277031"/>
                    <a:pt x="2465817" y="268198"/>
                    <a:pt x="2415482" y="264446"/>
                  </a:cubicBezTo>
                  <a:lnTo>
                    <a:pt x="2340231" y="257428"/>
                  </a:lnTo>
                  <a:cubicBezTo>
                    <a:pt x="2315188" y="255129"/>
                    <a:pt x="2290147" y="252466"/>
                    <a:pt x="2264732" y="251982"/>
                  </a:cubicBezTo>
                  <a:lnTo>
                    <a:pt x="2112989" y="245811"/>
                  </a:lnTo>
                  <a:cubicBezTo>
                    <a:pt x="1910292" y="242179"/>
                    <a:pt x="1709334" y="261422"/>
                    <a:pt x="1515068" y="306677"/>
                  </a:cubicBezTo>
                  <a:cubicBezTo>
                    <a:pt x="1320802" y="351572"/>
                    <a:pt x="1135214" y="423574"/>
                    <a:pt x="963016" y="513967"/>
                  </a:cubicBezTo>
                  <a:cubicBezTo>
                    <a:pt x="790695" y="604482"/>
                    <a:pt x="631639" y="713754"/>
                    <a:pt x="485101" y="835489"/>
                  </a:cubicBezTo>
                  <a:cubicBezTo>
                    <a:pt x="447290" y="864410"/>
                    <a:pt x="413445" y="898292"/>
                    <a:pt x="377616" y="929391"/>
                  </a:cubicBezTo>
                  <a:lnTo>
                    <a:pt x="350963" y="952869"/>
                  </a:lnTo>
                  <a:cubicBezTo>
                    <a:pt x="342160" y="960855"/>
                    <a:pt x="333854" y="969326"/>
                    <a:pt x="325177" y="977433"/>
                  </a:cubicBezTo>
                  <a:cubicBezTo>
                    <a:pt x="307943" y="993770"/>
                    <a:pt x="290712" y="1010106"/>
                    <a:pt x="273108" y="1026079"/>
                  </a:cubicBezTo>
                  <a:cubicBezTo>
                    <a:pt x="264431" y="1034187"/>
                    <a:pt x="255379" y="1041931"/>
                    <a:pt x="246950" y="1050280"/>
                  </a:cubicBezTo>
                  <a:lnTo>
                    <a:pt x="221907" y="1075572"/>
                  </a:lnTo>
                  <a:lnTo>
                    <a:pt x="171698" y="1126154"/>
                  </a:lnTo>
                  <a:cubicBezTo>
                    <a:pt x="154467" y="1142611"/>
                    <a:pt x="139340" y="1161005"/>
                    <a:pt x="123596" y="1178793"/>
                  </a:cubicBezTo>
                  <a:lnTo>
                    <a:pt x="76734" y="1232642"/>
                  </a:lnTo>
                  <a:lnTo>
                    <a:pt x="0" y="1334855"/>
                  </a:lnTo>
                  <a:lnTo>
                    <a:pt x="0" y="663435"/>
                  </a:lnTo>
                  <a:lnTo>
                    <a:pt x="16483" y="648530"/>
                  </a:lnTo>
                  <a:cubicBezTo>
                    <a:pt x="27021" y="639332"/>
                    <a:pt x="37312" y="629893"/>
                    <a:pt x="48220" y="620940"/>
                  </a:cubicBezTo>
                  <a:lnTo>
                    <a:pt x="81570" y="595043"/>
                  </a:lnTo>
                  <a:cubicBezTo>
                    <a:pt x="126324" y="560920"/>
                    <a:pt x="170334" y="526189"/>
                    <a:pt x="217693" y="495573"/>
                  </a:cubicBezTo>
                  <a:cubicBezTo>
                    <a:pt x="403528" y="368636"/>
                    <a:pt x="607091" y="267955"/>
                    <a:pt x="817844" y="193898"/>
                  </a:cubicBezTo>
                  <a:cubicBezTo>
                    <a:pt x="1028722" y="119356"/>
                    <a:pt x="1246293" y="71921"/>
                    <a:pt x="1463494" y="41427"/>
                  </a:cubicBezTo>
                  <a:cubicBezTo>
                    <a:pt x="1681315" y="11537"/>
                    <a:pt x="1899630" y="-805"/>
                    <a:pt x="2115592" y="41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4432E34-6BBC-4765-8C67-2A6E9F418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2328207"/>
              <a:ext cx="5455589" cy="4526023"/>
            </a:xfrm>
            <a:custGeom>
              <a:avLst/>
              <a:gdLst>
                <a:gd name="connsiteX0" fmla="*/ 1959882 w 5455589"/>
                <a:gd name="connsiteY0" fmla="*/ 0 h 4526023"/>
                <a:gd name="connsiteX1" fmla="*/ 2082862 w 5455589"/>
                <a:gd name="connsiteY1" fmla="*/ 1937 h 4526023"/>
                <a:gd name="connsiteX2" fmla="*/ 2090550 w 5455589"/>
                <a:gd name="connsiteY2" fmla="*/ 1937 h 4526023"/>
                <a:gd name="connsiteX3" fmla="*/ 5304164 w 5455589"/>
                <a:gd name="connsiteY3" fmla="*/ 4434610 h 4526023"/>
                <a:gd name="connsiteX4" fmla="*/ 5273324 w 5455589"/>
                <a:gd name="connsiteY4" fmla="*/ 4526023 h 4526023"/>
                <a:gd name="connsiteX5" fmla="*/ 4480043 w 5455589"/>
                <a:gd name="connsiteY5" fmla="*/ 4526023 h 4526023"/>
                <a:gd name="connsiteX6" fmla="*/ 4544716 w 5455589"/>
                <a:gd name="connsiteY6" fmla="*/ 4369040 h 4526023"/>
                <a:gd name="connsiteX7" fmla="*/ 4711707 w 5455589"/>
                <a:gd name="connsiteY7" fmla="*/ 3389953 h 4526023"/>
                <a:gd name="connsiteX8" fmla="*/ 4540005 w 5455589"/>
                <a:gd name="connsiteY8" fmla="*/ 2387756 h 4526023"/>
                <a:gd name="connsiteX9" fmla="*/ 4043865 w 5455589"/>
                <a:gd name="connsiteY9" fmla="*/ 1537907 h 4526023"/>
                <a:gd name="connsiteX10" fmla="*/ 3246721 w 5455589"/>
                <a:gd name="connsiteY10" fmla="*/ 955249 h 4526023"/>
                <a:gd name="connsiteX11" fmla="*/ 2090425 w 5455589"/>
                <a:gd name="connsiteY11" fmla="*/ 727992 h 4526023"/>
                <a:gd name="connsiteX12" fmla="*/ 2083606 w 5455589"/>
                <a:gd name="connsiteY12" fmla="*/ 727992 h 4526023"/>
                <a:gd name="connsiteX13" fmla="*/ 2071085 w 5455589"/>
                <a:gd name="connsiteY13" fmla="*/ 727992 h 4526023"/>
                <a:gd name="connsiteX14" fmla="*/ 2058564 w 5455589"/>
                <a:gd name="connsiteY14" fmla="*/ 727630 h 4526023"/>
                <a:gd name="connsiteX15" fmla="*/ 1959882 w 5455589"/>
                <a:gd name="connsiteY15" fmla="*/ 726055 h 4526023"/>
                <a:gd name="connsiteX16" fmla="*/ 917394 w 5455589"/>
                <a:gd name="connsiteY16" fmla="*/ 945930 h 4526023"/>
                <a:gd name="connsiteX17" fmla="*/ 189425 w 5455589"/>
                <a:gd name="connsiteY17" fmla="*/ 1519394 h 4526023"/>
                <a:gd name="connsiteX18" fmla="*/ 47794 w 5455589"/>
                <a:gd name="connsiteY18" fmla="*/ 1709883 h 4526023"/>
                <a:gd name="connsiteX19" fmla="*/ 0 w 5455589"/>
                <a:gd name="connsiteY19" fmla="*/ 1789072 h 4526023"/>
                <a:gd name="connsiteX20" fmla="*/ 0 w 5455589"/>
                <a:gd name="connsiteY20" fmla="*/ 675495 h 4526023"/>
                <a:gd name="connsiteX21" fmla="*/ 64855 w 5455589"/>
                <a:gd name="connsiteY21" fmla="*/ 618817 h 4526023"/>
                <a:gd name="connsiteX22" fmla="*/ 1959882 w 5455589"/>
                <a:gd name="connsiteY22" fmla="*/ 0 h 452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55589" h="4526023">
                  <a:moveTo>
                    <a:pt x="1959882" y="0"/>
                  </a:moveTo>
                  <a:cubicBezTo>
                    <a:pt x="2000792" y="0"/>
                    <a:pt x="2041209" y="606"/>
                    <a:pt x="2082862" y="1937"/>
                  </a:cubicBezTo>
                  <a:cubicBezTo>
                    <a:pt x="2085342" y="1937"/>
                    <a:pt x="2088070" y="1937"/>
                    <a:pt x="2090550" y="1937"/>
                  </a:cubicBezTo>
                  <a:cubicBezTo>
                    <a:pt x="4779457" y="1937"/>
                    <a:pt x="5887402" y="2490455"/>
                    <a:pt x="5304164" y="4434610"/>
                  </a:cubicBezTo>
                  <a:lnTo>
                    <a:pt x="5273324" y="4526023"/>
                  </a:lnTo>
                  <a:lnTo>
                    <a:pt x="4480043" y="4526023"/>
                  </a:lnTo>
                  <a:lnTo>
                    <a:pt x="4544716" y="4369040"/>
                  </a:lnTo>
                  <a:cubicBezTo>
                    <a:pt x="4655547" y="4060465"/>
                    <a:pt x="4711707" y="3731077"/>
                    <a:pt x="4711707" y="3389953"/>
                  </a:cubicBezTo>
                  <a:cubicBezTo>
                    <a:pt x="4711707" y="3043625"/>
                    <a:pt x="4653936" y="2706493"/>
                    <a:pt x="4540005" y="2387756"/>
                  </a:cubicBezTo>
                  <a:cubicBezTo>
                    <a:pt x="4424835" y="2065386"/>
                    <a:pt x="4257842" y="1779441"/>
                    <a:pt x="4043865" y="1537907"/>
                  </a:cubicBezTo>
                  <a:cubicBezTo>
                    <a:pt x="3821582" y="1287054"/>
                    <a:pt x="3553305" y="1091020"/>
                    <a:pt x="3246721" y="955249"/>
                  </a:cubicBezTo>
                  <a:cubicBezTo>
                    <a:pt x="2906044" y="804470"/>
                    <a:pt x="2517016" y="727992"/>
                    <a:pt x="2090425" y="727992"/>
                  </a:cubicBezTo>
                  <a:lnTo>
                    <a:pt x="2083606" y="727992"/>
                  </a:lnTo>
                  <a:lnTo>
                    <a:pt x="2071085" y="727992"/>
                  </a:lnTo>
                  <a:lnTo>
                    <a:pt x="2058564" y="727630"/>
                  </a:lnTo>
                  <a:cubicBezTo>
                    <a:pt x="2025216" y="726541"/>
                    <a:pt x="1992858" y="726055"/>
                    <a:pt x="1959882" y="726055"/>
                  </a:cubicBezTo>
                  <a:cubicBezTo>
                    <a:pt x="1574698" y="726055"/>
                    <a:pt x="1223854" y="799992"/>
                    <a:pt x="917394" y="945930"/>
                  </a:cubicBezTo>
                  <a:cubicBezTo>
                    <a:pt x="638454" y="1078555"/>
                    <a:pt x="393486" y="1271566"/>
                    <a:pt x="189425" y="1519394"/>
                  </a:cubicBezTo>
                  <a:cubicBezTo>
                    <a:pt x="139464" y="1580080"/>
                    <a:pt x="92231" y="1643617"/>
                    <a:pt x="47794" y="1709883"/>
                  </a:cubicBezTo>
                  <a:lnTo>
                    <a:pt x="0" y="1789072"/>
                  </a:lnTo>
                  <a:lnTo>
                    <a:pt x="0" y="675495"/>
                  </a:lnTo>
                  <a:lnTo>
                    <a:pt x="64855" y="618817"/>
                  </a:lnTo>
                  <a:cubicBezTo>
                    <a:pt x="554222" y="235740"/>
                    <a:pt x="1186594" y="0"/>
                    <a:pt x="1959882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3D4367F-6965-4855-B998-98587267C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2328207"/>
              <a:ext cx="5455589" cy="4526023"/>
            </a:xfrm>
            <a:custGeom>
              <a:avLst/>
              <a:gdLst>
                <a:gd name="connsiteX0" fmla="*/ 1959882 w 5455589"/>
                <a:gd name="connsiteY0" fmla="*/ 0 h 4526023"/>
                <a:gd name="connsiteX1" fmla="*/ 2082862 w 5455589"/>
                <a:gd name="connsiteY1" fmla="*/ 1937 h 4526023"/>
                <a:gd name="connsiteX2" fmla="*/ 2090550 w 5455589"/>
                <a:gd name="connsiteY2" fmla="*/ 1937 h 4526023"/>
                <a:gd name="connsiteX3" fmla="*/ 5304164 w 5455589"/>
                <a:gd name="connsiteY3" fmla="*/ 4434610 h 4526023"/>
                <a:gd name="connsiteX4" fmla="*/ 5273324 w 5455589"/>
                <a:gd name="connsiteY4" fmla="*/ 4526023 h 4526023"/>
                <a:gd name="connsiteX5" fmla="*/ 4613420 w 5455589"/>
                <a:gd name="connsiteY5" fmla="*/ 4526023 h 4526023"/>
                <a:gd name="connsiteX6" fmla="*/ 4661623 w 5455589"/>
                <a:gd name="connsiteY6" fmla="*/ 4409094 h 4526023"/>
                <a:gd name="connsiteX7" fmla="*/ 4835557 w 5455589"/>
                <a:gd name="connsiteY7" fmla="*/ 3389953 h 4526023"/>
                <a:gd name="connsiteX8" fmla="*/ 4656910 w 5455589"/>
                <a:gd name="connsiteY8" fmla="*/ 2347944 h 4526023"/>
                <a:gd name="connsiteX9" fmla="*/ 4137464 w 5455589"/>
                <a:gd name="connsiteY9" fmla="*/ 1458888 h 4526023"/>
                <a:gd name="connsiteX10" fmla="*/ 3297796 w 5455589"/>
                <a:gd name="connsiteY10" fmla="*/ 845129 h 4526023"/>
                <a:gd name="connsiteX11" fmla="*/ 2090301 w 5455589"/>
                <a:gd name="connsiteY11" fmla="*/ 607104 h 4526023"/>
                <a:gd name="connsiteX12" fmla="*/ 2083978 w 5455589"/>
                <a:gd name="connsiteY12" fmla="*/ 607104 h 4526023"/>
                <a:gd name="connsiteX13" fmla="*/ 2073317 w 5455589"/>
                <a:gd name="connsiteY13" fmla="*/ 607104 h 4526023"/>
                <a:gd name="connsiteX14" fmla="*/ 2062656 w 5455589"/>
                <a:gd name="connsiteY14" fmla="*/ 606741 h 4526023"/>
                <a:gd name="connsiteX15" fmla="*/ 1959882 w 5455589"/>
                <a:gd name="connsiteY15" fmla="*/ 605046 h 4526023"/>
                <a:gd name="connsiteX16" fmla="*/ 862722 w 5455589"/>
                <a:gd name="connsiteY16" fmla="*/ 837143 h 4526023"/>
                <a:gd name="connsiteX17" fmla="*/ 92355 w 5455589"/>
                <a:gd name="connsiteY17" fmla="*/ 1443641 h 4526023"/>
                <a:gd name="connsiteX18" fmla="*/ 0 w 5455589"/>
                <a:gd name="connsiteY18" fmla="*/ 1567870 h 4526023"/>
                <a:gd name="connsiteX19" fmla="*/ 0 w 5455589"/>
                <a:gd name="connsiteY19" fmla="*/ 675495 h 4526023"/>
                <a:gd name="connsiteX20" fmla="*/ 64855 w 5455589"/>
                <a:gd name="connsiteY20" fmla="*/ 618817 h 4526023"/>
                <a:gd name="connsiteX21" fmla="*/ 1959882 w 5455589"/>
                <a:gd name="connsiteY21" fmla="*/ 0 h 452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55589" h="4526023">
                  <a:moveTo>
                    <a:pt x="1959882" y="0"/>
                  </a:moveTo>
                  <a:cubicBezTo>
                    <a:pt x="2000792" y="0"/>
                    <a:pt x="2041209" y="606"/>
                    <a:pt x="2082862" y="1937"/>
                  </a:cubicBezTo>
                  <a:cubicBezTo>
                    <a:pt x="2085342" y="1937"/>
                    <a:pt x="2088070" y="1937"/>
                    <a:pt x="2090550" y="1937"/>
                  </a:cubicBezTo>
                  <a:cubicBezTo>
                    <a:pt x="4779457" y="1937"/>
                    <a:pt x="5887402" y="2490455"/>
                    <a:pt x="5304164" y="4434610"/>
                  </a:cubicBezTo>
                  <a:lnTo>
                    <a:pt x="5273324" y="4526023"/>
                  </a:lnTo>
                  <a:lnTo>
                    <a:pt x="4613420" y="4526023"/>
                  </a:lnTo>
                  <a:lnTo>
                    <a:pt x="4661623" y="4409094"/>
                  </a:lnTo>
                  <a:cubicBezTo>
                    <a:pt x="4777041" y="4087572"/>
                    <a:pt x="4835557" y="3744753"/>
                    <a:pt x="4835557" y="3389953"/>
                  </a:cubicBezTo>
                  <a:cubicBezTo>
                    <a:pt x="4835557" y="3030072"/>
                    <a:pt x="4775428" y="2679509"/>
                    <a:pt x="4656910" y="2347944"/>
                  </a:cubicBezTo>
                  <a:cubicBezTo>
                    <a:pt x="4536532" y="2011174"/>
                    <a:pt x="4361732" y="1712040"/>
                    <a:pt x="4137464" y="1458888"/>
                  </a:cubicBezTo>
                  <a:cubicBezTo>
                    <a:pt x="3903404" y="1194604"/>
                    <a:pt x="3620870" y="988162"/>
                    <a:pt x="3297796" y="845129"/>
                  </a:cubicBezTo>
                  <a:cubicBezTo>
                    <a:pt x="2941004" y="687212"/>
                    <a:pt x="2534743" y="607104"/>
                    <a:pt x="2090301" y="607104"/>
                  </a:cubicBezTo>
                  <a:lnTo>
                    <a:pt x="2083978" y="607104"/>
                  </a:lnTo>
                  <a:lnTo>
                    <a:pt x="2073317" y="607104"/>
                  </a:lnTo>
                  <a:lnTo>
                    <a:pt x="2062656" y="606741"/>
                  </a:lnTo>
                  <a:cubicBezTo>
                    <a:pt x="2027819" y="605532"/>
                    <a:pt x="1994222" y="605046"/>
                    <a:pt x="1959882" y="605046"/>
                  </a:cubicBezTo>
                  <a:cubicBezTo>
                    <a:pt x="1555729" y="605046"/>
                    <a:pt x="1186663" y="683098"/>
                    <a:pt x="862722" y="837143"/>
                  </a:cubicBezTo>
                  <a:cubicBezTo>
                    <a:pt x="567171" y="977755"/>
                    <a:pt x="307943" y="1181776"/>
                    <a:pt x="92355" y="1443641"/>
                  </a:cubicBezTo>
                  <a:lnTo>
                    <a:pt x="0" y="1567870"/>
                  </a:lnTo>
                  <a:lnTo>
                    <a:pt x="0" y="675495"/>
                  </a:lnTo>
                  <a:lnTo>
                    <a:pt x="64855" y="618817"/>
                  </a:lnTo>
                  <a:cubicBezTo>
                    <a:pt x="554222" y="235740"/>
                    <a:pt x="1186594" y="0"/>
                    <a:pt x="1959882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64" name="Freeform: Shape 63">
              <a:extLst>
                <a:ext uri="{FF2B5EF4-FFF2-40B4-BE49-F238E27FC236}">
                  <a16:creationId xmlns:a16="http://schemas.microsoft.com/office/drawing/2014/main" id="{9A1ACE64-3E71-49F9-A03A-2B0836727E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2317967"/>
              <a:ext cx="5635125" cy="4536263"/>
            </a:xfrm>
            <a:custGeom>
              <a:avLst/>
              <a:gdLst>
                <a:gd name="connsiteX0" fmla="*/ 2112370 w 5635125"/>
                <a:gd name="connsiteY0" fmla="*/ 2011 h 4536263"/>
                <a:gd name="connsiteX1" fmla="*/ 3443962 w 5635125"/>
                <a:gd name="connsiteY1" fmla="*/ 201797 h 4536263"/>
                <a:gd name="connsiteX2" fmla="*/ 3524048 w 5635125"/>
                <a:gd name="connsiteY2" fmla="*/ 230356 h 4536263"/>
                <a:gd name="connsiteX3" fmla="*/ 3564215 w 5635125"/>
                <a:gd name="connsiteY3" fmla="*/ 244513 h 4536263"/>
                <a:gd name="connsiteX4" fmla="*/ 3604134 w 5635125"/>
                <a:gd name="connsiteY4" fmla="*/ 259397 h 4536263"/>
                <a:gd name="connsiteX5" fmla="*/ 3761580 w 5635125"/>
                <a:gd name="connsiteY5" fmla="*/ 325106 h 4536263"/>
                <a:gd name="connsiteX6" fmla="*/ 3915926 w 5635125"/>
                <a:gd name="connsiteY6" fmla="*/ 398680 h 4536263"/>
                <a:gd name="connsiteX7" fmla="*/ 4066305 w 5635125"/>
                <a:gd name="connsiteY7" fmla="*/ 480844 h 4536263"/>
                <a:gd name="connsiteX8" fmla="*/ 4617984 w 5635125"/>
                <a:gd name="connsiteY8" fmla="*/ 890098 h 4536263"/>
                <a:gd name="connsiteX9" fmla="*/ 5387359 w 5635125"/>
                <a:gd name="connsiteY9" fmla="*/ 2020324 h 4536263"/>
                <a:gd name="connsiteX10" fmla="*/ 5634933 w 5635125"/>
                <a:gd name="connsiteY10" fmla="*/ 3356508 h 4536263"/>
                <a:gd name="connsiteX11" fmla="*/ 5426809 w 5635125"/>
                <a:gd name="connsiteY11" fmla="*/ 4521289 h 4536263"/>
                <a:gd name="connsiteX12" fmla="*/ 5420775 w 5635125"/>
                <a:gd name="connsiteY12" fmla="*/ 4536263 h 4536263"/>
                <a:gd name="connsiteX13" fmla="*/ 5192615 w 5635125"/>
                <a:gd name="connsiteY13" fmla="*/ 4536263 h 4536263"/>
                <a:gd name="connsiteX14" fmla="*/ 5252198 w 5635125"/>
                <a:gd name="connsiteY14" fmla="*/ 4305372 h 4536263"/>
                <a:gd name="connsiteX15" fmla="*/ 5302934 w 5635125"/>
                <a:gd name="connsiteY15" fmla="*/ 3992169 h 4536263"/>
                <a:gd name="connsiteX16" fmla="*/ 5317935 w 5635125"/>
                <a:gd name="connsiteY16" fmla="*/ 3834617 h 4536263"/>
                <a:gd name="connsiteX17" fmla="*/ 5326240 w 5635125"/>
                <a:gd name="connsiteY17" fmla="*/ 3676819 h 4536263"/>
                <a:gd name="connsiteX18" fmla="*/ 5328597 w 5635125"/>
                <a:gd name="connsiteY18" fmla="*/ 3519023 h 4536263"/>
                <a:gd name="connsiteX19" fmla="*/ 5326862 w 5635125"/>
                <a:gd name="connsiteY19" fmla="*/ 3440247 h 4536263"/>
                <a:gd name="connsiteX20" fmla="*/ 5324754 w 5635125"/>
                <a:gd name="connsiteY20" fmla="*/ 3361590 h 4536263"/>
                <a:gd name="connsiteX21" fmla="*/ 5320291 w 5635125"/>
                <a:gd name="connsiteY21" fmla="*/ 3282936 h 4536263"/>
                <a:gd name="connsiteX22" fmla="*/ 5314712 w 5635125"/>
                <a:gd name="connsiteY22" fmla="*/ 3204522 h 4536263"/>
                <a:gd name="connsiteX23" fmla="*/ 5307521 w 5635125"/>
                <a:gd name="connsiteY23" fmla="*/ 3126228 h 4536263"/>
                <a:gd name="connsiteX24" fmla="*/ 5304050 w 5635125"/>
                <a:gd name="connsiteY24" fmla="*/ 3087142 h 4536263"/>
                <a:gd name="connsiteX25" fmla="*/ 5299091 w 5635125"/>
                <a:gd name="connsiteY25" fmla="*/ 3048177 h 4536263"/>
                <a:gd name="connsiteX26" fmla="*/ 5249253 w 5635125"/>
                <a:gd name="connsiteY26" fmla="*/ 2738030 h 4536263"/>
                <a:gd name="connsiteX27" fmla="*/ 5078790 w 5635125"/>
                <a:gd name="connsiteY27" fmla="*/ 2134677 h 4536263"/>
                <a:gd name="connsiteX28" fmla="*/ 4445910 w 5635125"/>
                <a:gd name="connsiteY28" fmla="*/ 1049950 h 4536263"/>
                <a:gd name="connsiteX29" fmla="*/ 3975680 w 5635125"/>
                <a:gd name="connsiteY29" fmla="*/ 613349 h 4536263"/>
                <a:gd name="connsiteX30" fmla="*/ 3842409 w 5635125"/>
                <a:gd name="connsiteY30" fmla="*/ 520416 h 4536263"/>
                <a:gd name="connsiteX31" fmla="*/ 3703560 w 5635125"/>
                <a:gd name="connsiteY31" fmla="*/ 434620 h 4536263"/>
                <a:gd name="connsiteX32" fmla="*/ 3559132 w 5635125"/>
                <a:gd name="connsiteY32" fmla="*/ 357174 h 4536263"/>
                <a:gd name="connsiteX33" fmla="*/ 3409869 w 5635125"/>
                <a:gd name="connsiteY33" fmla="*/ 287835 h 4536263"/>
                <a:gd name="connsiteX34" fmla="*/ 3391024 w 5635125"/>
                <a:gd name="connsiteY34" fmla="*/ 279364 h 4536263"/>
                <a:gd name="connsiteX35" fmla="*/ 3371810 w 5635125"/>
                <a:gd name="connsiteY35" fmla="*/ 271862 h 4536263"/>
                <a:gd name="connsiteX36" fmla="*/ 3333378 w 5635125"/>
                <a:gd name="connsiteY36" fmla="*/ 256857 h 4536263"/>
                <a:gd name="connsiteX37" fmla="*/ 3256391 w 5635125"/>
                <a:gd name="connsiteY37" fmla="*/ 226846 h 4536263"/>
                <a:gd name="connsiteX38" fmla="*/ 3178039 w 5635125"/>
                <a:gd name="connsiteY38" fmla="*/ 200103 h 4536263"/>
                <a:gd name="connsiteX39" fmla="*/ 3099068 w 5635125"/>
                <a:gd name="connsiteY39" fmla="*/ 174933 h 4536263"/>
                <a:gd name="connsiteX40" fmla="*/ 3059520 w 5635125"/>
                <a:gd name="connsiteY40" fmla="*/ 162469 h 4536263"/>
                <a:gd name="connsiteX41" fmla="*/ 3019354 w 5635125"/>
                <a:gd name="connsiteY41" fmla="*/ 152062 h 4536263"/>
                <a:gd name="connsiteX42" fmla="*/ 2938896 w 5635125"/>
                <a:gd name="connsiteY42" fmla="*/ 131490 h 4536263"/>
                <a:gd name="connsiteX43" fmla="*/ 2776242 w 5635125"/>
                <a:gd name="connsiteY43" fmla="*/ 96762 h 4536263"/>
                <a:gd name="connsiteX44" fmla="*/ 2111872 w 5635125"/>
                <a:gd name="connsiteY44" fmla="*/ 38314 h 4536263"/>
                <a:gd name="connsiteX45" fmla="*/ 1447502 w 5635125"/>
                <a:gd name="connsiteY45" fmla="*/ 87201 h 4536263"/>
                <a:gd name="connsiteX46" fmla="*/ 1365679 w 5635125"/>
                <a:gd name="connsiteY46" fmla="*/ 101965 h 4536263"/>
                <a:gd name="connsiteX47" fmla="*/ 1284974 w 5635125"/>
                <a:gd name="connsiteY47" fmla="*/ 121446 h 4536263"/>
                <a:gd name="connsiteX48" fmla="*/ 1204515 w 5635125"/>
                <a:gd name="connsiteY48" fmla="*/ 141291 h 4536263"/>
                <a:gd name="connsiteX49" fmla="*/ 1125296 w 5635125"/>
                <a:gd name="connsiteY49" fmla="*/ 165253 h 4536263"/>
                <a:gd name="connsiteX50" fmla="*/ 1046326 w 5635125"/>
                <a:gd name="connsiteY50" fmla="*/ 189939 h 4536263"/>
                <a:gd name="connsiteX51" fmla="*/ 1026614 w 5635125"/>
                <a:gd name="connsiteY51" fmla="*/ 196231 h 4536263"/>
                <a:gd name="connsiteX52" fmla="*/ 1007275 w 5635125"/>
                <a:gd name="connsiteY52" fmla="*/ 203492 h 4536263"/>
                <a:gd name="connsiteX53" fmla="*/ 968719 w 5635125"/>
                <a:gd name="connsiteY53" fmla="*/ 218255 h 4536263"/>
                <a:gd name="connsiteX54" fmla="*/ 891856 w 5635125"/>
                <a:gd name="connsiteY54" fmla="*/ 247901 h 4536263"/>
                <a:gd name="connsiteX55" fmla="*/ 872641 w 5635125"/>
                <a:gd name="connsiteY55" fmla="*/ 255283 h 4536263"/>
                <a:gd name="connsiteX56" fmla="*/ 853922 w 5635125"/>
                <a:gd name="connsiteY56" fmla="*/ 263755 h 4536263"/>
                <a:gd name="connsiteX57" fmla="*/ 816481 w 5635125"/>
                <a:gd name="connsiteY57" fmla="*/ 280817 h 4536263"/>
                <a:gd name="connsiteX58" fmla="*/ 260959 w 5635125"/>
                <a:gd name="connsiteY58" fmla="*/ 618433 h 4536263"/>
                <a:gd name="connsiteX59" fmla="*/ 21645 w 5635125"/>
                <a:gd name="connsiteY59" fmla="*/ 832906 h 4536263"/>
                <a:gd name="connsiteX60" fmla="*/ 0 w 5635125"/>
                <a:gd name="connsiteY60" fmla="*/ 857354 h 4536263"/>
                <a:gd name="connsiteX61" fmla="*/ 0 w 5635125"/>
                <a:gd name="connsiteY61" fmla="*/ 593247 h 4536263"/>
                <a:gd name="connsiteX62" fmla="*/ 18510 w 5635125"/>
                <a:gd name="connsiteY62" fmla="*/ 579335 h 4536263"/>
                <a:gd name="connsiteX63" fmla="*/ 161780 w 5635125"/>
                <a:gd name="connsiteY63" fmla="*/ 484113 h 4536263"/>
                <a:gd name="connsiteX64" fmla="*/ 778792 w 5635125"/>
                <a:gd name="connsiteY64" fmla="*/ 190181 h 4536263"/>
                <a:gd name="connsiteX65" fmla="*/ 2112370 w 5635125"/>
                <a:gd name="connsiteY65" fmla="*/ 2011 h 4536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635125" h="4536263">
                  <a:moveTo>
                    <a:pt x="2112370" y="2011"/>
                  </a:moveTo>
                  <a:cubicBezTo>
                    <a:pt x="2560655" y="2374"/>
                    <a:pt x="3013032" y="58402"/>
                    <a:pt x="3443962" y="201797"/>
                  </a:cubicBezTo>
                  <a:lnTo>
                    <a:pt x="3524048" y="230356"/>
                  </a:lnTo>
                  <a:lnTo>
                    <a:pt x="3564215" y="244513"/>
                  </a:lnTo>
                  <a:cubicBezTo>
                    <a:pt x="3577605" y="249353"/>
                    <a:pt x="3591118" y="253589"/>
                    <a:pt x="3604134" y="259397"/>
                  </a:cubicBezTo>
                  <a:cubicBezTo>
                    <a:pt x="3656450" y="281301"/>
                    <a:pt x="3709388" y="302356"/>
                    <a:pt x="3761580" y="325106"/>
                  </a:cubicBezTo>
                  <a:cubicBezTo>
                    <a:pt x="3812903" y="349550"/>
                    <a:pt x="3864849" y="373268"/>
                    <a:pt x="3915926" y="398680"/>
                  </a:cubicBezTo>
                  <a:cubicBezTo>
                    <a:pt x="3965887" y="426028"/>
                    <a:pt x="4016716" y="452409"/>
                    <a:pt x="4066305" y="480844"/>
                  </a:cubicBezTo>
                  <a:cubicBezTo>
                    <a:pt x="4263794" y="596166"/>
                    <a:pt x="4449629" y="733392"/>
                    <a:pt x="4617984" y="890098"/>
                  </a:cubicBezTo>
                  <a:cubicBezTo>
                    <a:pt x="4954818" y="1203754"/>
                    <a:pt x="5217764" y="1595219"/>
                    <a:pt x="5387359" y="2020324"/>
                  </a:cubicBezTo>
                  <a:cubicBezTo>
                    <a:pt x="5557947" y="2445551"/>
                    <a:pt x="5639646" y="2902604"/>
                    <a:pt x="5634933" y="3356508"/>
                  </a:cubicBezTo>
                  <a:cubicBezTo>
                    <a:pt x="5631191" y="3754046"/>
                    <a:pt x="5559369" y="4148944"/>
                    <a:pt x="5426809" y="4521289"/>
                  </a:cubicBezTo>
                  <a:lnTo>
                    <a:pt x="5420775" y="4536263"/>
                  </a:lnTo>
                  <a:lnTo>
                    <a:pt x="5192615" y="4536263"/>
                  </a:lnTo>
                  <a:lnTo>
                    <a:pt x="5252198" y="4305372"/>
                  </a:lnTo>
                  <a:cubicBezTo>
                    <a:pt x="5273894" y="4201637"/>
                    <a:pt x="5290785" y="4097084"/>
                    <a:pt x="5302934" y="3992169"/>
                  </a:cubicBezTo>
                  <a:lnTo>
                    <a:pt x="5317935" y="3834617"/>
                  </a:lnTo>
                  <a:cubicBezTo>
                    <a:pt x="5320661" y="3781977"/>
                    <a:pt x="5324259" y="3729339"/>
                    <a:pt x="5326240" y="3676819"/>
                  </a:cubicBezTo>
                  <a:cubicBezTo>
                    <a:pt x="5326862" y="3624181"/>
                    <a:pt x="5328968" y="3571662"/>
                    <a:pt x="5328597" y="3519023"/>
                  </a:cubicBezTo>
                  <a:lnTo>
                    <a:pt x="5326862" y="3440247"/>
                  </a:lnTo>
                  <a:cubicBezTo>
                    <a:pt x="5326117" y="3413987"/>
                    <a:pt x="5326862" y="3387729"/>
                    <a:pt x="5324754" y="3361590"/>
                  </a:cubicBezTo>
                  <a:lnTo>
                    <a:pt x="5320291" y="3282936"/>
                  </a:lnTo>
                  <a:cubicBezTo>
                    <a:pt x="5318678" y="3256798"/>
                    <a:pt x="5317812" y="3230537"/>
                    <a:pt x="5314712" y="3204522"/>
                  </a:cubicBezTo>
                  <a:lnTo>
                    <a:pt x="5307521" y="3126228"/>
                  </a:lnTo>
                  <a:lnTo>
                    <a:pt x="5304050" y="3087142"/>
                  </a:lnTo>
                  <a:cubicBezTo>
                    <a:pt x="5302934" y="3074072"/>
                    <a:pt x="5300704" y="3061124"/>
                    <a:pt x="5299091" y="3048177"/>
                  </a:cubicBezTo>
                  <a:cubicBezTo>
                    <a:pt x="5286074" y="2944230"/>
                    <a:pt x="5269833" y="2840646"/>
                    <a:pt x="5249253" y="2738030"/>
                  </a:cubicBezTo>
                  <a:cubicBezTo>
                    <a:pt x="5208342" y="2532798"/>
                    <a:pt x="5151563" y="2330834"/>
                    <a:pt x="5078790" y="2134677"/>
                  </a:cubicBezTo>
                  <a:cubicBezTo>
                    <a:pt x="4932999" y="1742729"/>
                    <a:pt x="4725096" y="1371231"/>
                    <a:pt x="4445910" y="1049950"/>
                  </a:cubicBezTo>
                  <a:cubicBezTo>
                    <a:pt x="4306688" y="889252"/>
                    <a:pt x="4149614" y="741739"/>
                    <a:pt x="3975680" y="613349"/>
                  </a:cubicBezTo>
                  <a:cubicBezTo>
                    <a:pt x="3932043" y="581525"/>
                    <a:pt x="3886916" y="551514"/>
                    <a:pt x="3842409" y="520416"/>
                  </a:cubicBezTo>
                  <a:cubicBezTo>
                    <a:pt x="3796787" y="491131"/>
                    <a:pt x="3749926" y="463419"/>
                    <a:pt x="3703560" y="434620"/>
                  </a:cubicBezTo>
                  <a:cubicBezTo>
                    <a:pt x="3656077" y="407756"/>
                    <a:pt x="3607357" y="383069"/>
                    <a:pt x="3559132" y="357174"/>
                  </a:cubicBezTo>
                  <a:cubicBezTo>
                    <a:pt x="3510163" y="332850"/>
                    <a:pt x="3459830" y="310827"/>
                    <a:pt x="3409869" y="287835"/>
                  </a:cubicBezTo>
                  <a:lnTo>
                    <a:pt x="3391024" y="279364"/>
                  </a:lnTo>
                  <a:lnTo>
                    <a:pt x="3371810" y="271862"/>
                  </a:lnTo>
                  <a:lnTo>
                    <a:pt x="3333378" y="256857"/>
                  </a:lnTo>
                  <a:lnTo>
                    <a:pt x="3256391" y="226846"/>
                  </a:lnTo>
                  <a:cubicBezTo>
                    <a:pt x="3230976" y="216077"/>
                    <a:pt x="3204322" y="208816"/>
                    <a:pt x="3178039" y="200103"/>
                  </a:cubicBezTo>
                  <a:lnTo>
                    <a:pt x="3099068" y="174933"/>
                  </a:lnTo>
                  <a:lnTo>
                    <a:pt x="3059520" y="162469"/>
                  </a:lnTo>
                  <a:lnTo>
                    <a:pt x="3019354" y="152062"/>
                  </a:lnTo>
                  <a:lnTo>
                    <a:pt x="2938896" y="131490"/>
                  </a:lnTo>
                  <a:cubicBezTo>
                    <a:pt x="2885463" y="116485"/>
                    <a:pt x="2830668" y="107532"/>
                    <a:pt x="2776242" y="96762"/>
                  </a:cubicBezTo>
                  <a:cubicBezTo>
                    <a:pt x="2557927" y="55618"/>
                    <a:pt x="2335272" y="37588"/>
                    <a:pt x="2111872" y="38314"/>
                  </a:cubicBezTo>
                  <a:cubicBezTo>
                    <a:pt x="1888597" y="32748"/>
                    <a:pt x="1665820" y="47631"/>
                    <a:pt x="1447502" y="87201"/>
                  </a:cubicBezTo>
                  <a:lnTo>
                    <a:pt x="1365679" y="101965"/>
                  </a:lnTo>
                  <a:lnTo>
                    <a:pt x="1284974" y="121446"/>
                  </a:lnTo>
                  <a:lnTo>
                    <a:pt x="1204515" y="141291"/>
                  </a:lnTo>
                  <a:cubicBezTo>
                    <a:pt x="1177737" y="148069"/>
                    <a:pt x="1151703" y="157388"/>
                    <a:pt x="1125296" y="165253"/>
                  </a:cubicBezTo>
                  <a:lnTo>
                    <a:pt x="1046326" y="189939"/>
                  </a:lnTo>
                  <a:cubicBezTo>
                    <a:pt x="1039756" y="191996"/>
                    <a:pt x="1033186" y="193931"/>
                    <a:pt x="1026614" y="196231"/>
                  </a:cubicBezTo>
                  <a:lnTo>
                    <a:pt x="1007275" y="203492"/>
                  </a:lnTo>
                  <a:lnTo>
                    <a:pt x="968719" y="218255"/>
                  </a:lnTo>
                  <a:lnTo>
                    <a:pt x="891856" y="247901"/>
                  </a:lnTo>
                  <a:lnTo>
                    <a:pt x="872641" y="255283"/>
                  </a:lnTo>
                  <a:lnTo>
                    <a:pt x="853922" y="263755"/>
                  </a:lnTo>
                  <a:lnTo>
                    <a:pt x="816481" y="280817"/>
                  </a:lnTo>
                  <a:cubicBezTo>
                    <a:pt x="616389" y="370121"/>
                    <a:pt x="429437" y="484353"/>
                    <a:pt x="260959" y="618433"/>
                  </a:cubicBezTo>
                  <a:cubicBezTo>
                    <a:pt x="176595" y="685350"/>
                    <a:pt x="96787" y="757109"/>
                    <a:pt x="21645" y="832906"/>
                  </a:cubicBezTo>
                  <a:lnTo>
                    <a:pt x="0" y="857354"/>
                  </a:lnTo>
                  <a:lnTo>
                    <a:pt x="0" y="593247"/>
                  </a:lnTo>
                  <a:lnTo>
                    <a:pt x="18510" y="579335"/>
                  </a:lnTo>
                  <a:cubicBezTo>
                    <a:pt x="65368" y="546190"/>
                    <a:pt x="113152" y="514425"/>
                    <a:pt x="161780" y="484113"/>
                  </a:cubicBezTo>
                  <a:cubicBezTo>
                    <a:pt x="356292" y="362861"/>
                    <a:pt x="564071" y="264601"/>
                    <a:pt x="778792" y="190181"/>
                  </a:cubicBezTo>
                  <a:cubicBezTo>
                    <a:pt x="1208731" y="40371"/>
                    <a:pt x="1664207" y="-11299"/>
                    <a:pt x="2112370" y="2011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F38D7-798B-4AE6-9E29-29F33A8AD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0498" y="1981200"/>
            <a:ext cx="5838026" cy="4079771"/>
          </a:xfrm>
        </p:spPr>
        <p:txBody>
          <a:bodyPr anchor="ctr">
            <a:normAutofit/>
          </a:bodyPr>
          <a:lstStyle/>
          <a:p>
            <a:r>
              <a:rPr lang="hr-HR" sz="2000" dirty="0">
                <a:solidFill>
                  <a:schemeClr val="tx2"/>
                </a:solidFill>
              </a:rPr>
              <a:t>Automatizacija kućanskih procesa, kontrola</a:t>
            </a:r>
          </a:p>
          <a:p>
            <a:pPr lvl="1"/>
            <a:r>
              <a:rPr lang="hr-HR" sz="2000" dirty="0">
                <a:solidFill>
                  <a:schemeClr val="tx2"/>
                </a:solidFill>
              </a:rPr>
              <a:t>Rasvjete</a:t>
            </a:r>
          </a:p>
          <a:p>
            <a:pPr lvl="1"/>
            <a:r>
              <a:rPr lang="hr-HR" sz="2000" dirty="0">
                <a:solidFill>
                  <a:schemeClr val="tx2"/>
                </a:solidFill>
              </a:rPr>
              <a:t>Grijanja</a:t>
            </a:r>
          </a:p>
          <a:p>
            <a:pPr lvl="1"/>
            <a:r>
              <a:rPr lang="hr-HR" sz="2000" dirty="0">
                <a:solidFill>
                  <a:schemeClr val="tx2"/>
                </a:solidFill>
              </a:rPr>
              <a:t>Kućanskih aparata</a:t>
            </a:r>
          </a:p>
          <a:p>
            <a:pPr lvl="1"/>
            <a:r>
              <a:rPr lang="hr-HR" sz="2000" dirty="0">
                <a:solidFill>
                  <a:schemeClr val="tx2"/>
                </a:solidFill>
              </a:rPr>
              <a:t>Potrošnje struje</a:t>
            </a:r>
          </a:p>
          <a:p>
            <a:endParaRPr lang="hr-HR" sz="2000" dirty="0">
              <a:solidFill>
                <a:schemeClr val="tx2"/>
              </a:solidFill>
            </a:endParaRPr>
          </a:p>
          <a:p>
            <a:r>
              <a:rPr lang="hr-HR" sz="2000" dirty="0">
                <a:solidFill>
                  <a:schemeClr val="tx2"/>
                </a:solidFill>
              </a:rPr>
              <a:t>Novi koncept – fragmentacija tržišta, nema tehničkog standarda, brojna rješenja</a:t>
            </a:r>
          </a:p>
        </p:txBody>
      </p:sp>
    </p:spTree>
    <p:extLst>
      <p:ext uri="{BB962C8B-B14F-4D97-AF65-F5344CB8AC3E}">
        <p14:creationId xmlns:p14="http://schemas.microsoft.com/office/powerpoint/2010/main" val="1924648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1942232-83D0-49E2-AF9B-1F97E3C1E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9E70D72-6E23-4015-A4A6-85C120C1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66EF9B-E366-4787-BFEB-7E4BBB73E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76" y="1163848"/>
            <a:ext cx="9829800" cy="1202118"/>
          </a:xfrm>
        </p:spPr>
        <p:txBody>
          <a:bodyPr anchor="b">
            <a:normAutofit/>
          </a:bodyPr>
          <a:lstStyle/>
          <a:p>
            <a:pPr algn="ctr"/>
            <a:r>
              <a:rPr lang="hr-HR" sz="3600" dirty="0">
                <a:solidFill>
                  <a:schemeClr val="tx2"/>
                </a:solidFill>
              </a:rPr>
              <a:t>Dizajn korisničkog sučelja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28A977F-B603-4D81-B0FC-C8DE048A7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8"/>
            <a:chOff x="-305" y="-1"/>
            <a:chExt cx="3832880" cy="2876136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183CE8C-E039-4B2F-A36E-5FD5CD5D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B77281-FAB4-40D0-B3F3-264EC4AB2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15E59F3-75FC-494F-8737-5F00A4964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3ADDCFA-B066-4D79-AB71-062E66E58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2C80423-521D-4EFA-8871-10616B38E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3" y="2837712"/>
            <a:ext cx="5267461" cy="351603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611FB-E03D-4923-B099-D48961CAD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0954" y="2522847"/>
            <a:ext cx="6102446" cy="3532198"/>
          </a:xfrm>
        </p:spPr>
        <p:txBody>
          <a:bodyPr anchor="ctr">
            <a:normAutofit/>
          </a:bodyPr>
          <a:lstStyle/>
          <a:p>
            <a:r>
              <a:rPr lang="hr-HR" sz="2000" dirty="0">
                <a:solidFill>
                  <a:schemeClr val="tx2"/>
                </a:solidFill>
              </a:rPr>
              <a:t>Komunikacija sa sustavom, pregled i shvaćanje procesa</a:t>
            </a:r>
          </a:p>
          <a:p>
            <a:r>
              <a:rPr lang="hr-HR" sz="2000" dirty="0">
                <a:solidFill>
                  <a:schemeClr val="tx2"/>
                </a:solidFill>
              </a:rPr>
              <a:t>Najčešće mobilne ili Web aplikacije</a:t>
            </a:r>
          </a:p>
          <a:p>
            <a:r>
              <a:rPr lang="hr-HR" sz="2000" dirty="0">
                <a:solidFill>
                  <a:schemeClr val="tx2"/>
                </a:solidFill>
              </a:rPr>
              <a:t>U fazi planiranja</a:t>
            </a:r>
          </a:p>
          <a:p>
            <a:pPr lvl="1"/>
            <a:r>
              <a:rPr lang="hr-HR" sz="2000" dirty="0">
                <a:solidFill>
                  <a:schemeClr val="tx2"/>
                </a:solidFill>
              </a:rPr>
              <a:t>Upoznavanje s korisničkim zahtjevima</a:t>
            </a:r>
          </a:p>
          <a:p>
            <a:pPr lvl="1"/>
            <a:r>
              <a:rPr lang="hr-HR" sz="2000" dirty="0">
                <a:solidFill>
                  <a:schemeClr val="tx2"/>
                </a:solidFill>
              </a:rPr>
              <a:t>Slučajevi uporabe (eng. use </a:t>
            </a:r>
            <a:r>
              <a:rPr lang="hr-HR" sz="2000" dirty="0" err="1">
                <a:solidFill>
                  <a:schemeClr val="tx2"/>
                </a:solidFill>
              </a:rPr>
              <a:t>cases</a:t>
            </a:r>
            <a:r>
              <a:rPr lang="hr-HR" sz="2000" dirty="0">
                <a:solidFill>
                  <a:schemeClr val="tx2"/>
                </a:solidFill>
              </a:rPr>
              <a:t>)</a:t>
            </a:r>
          </a:p>
          <a:p>
            <a:pPr lvl="1"/>
            <a:r>
              <a:rPr lang="hr-HR" sz="2000" dirty="0">
                <a:solidFill>
                  <a:schemeClr val="tx2"/>
                </a:solidFill>
              </a:rPr>
              <a:t>Savjetovanje s arhitektom i električarem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78D9229-E61D-4FEE-8321-2F8B64A8C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6037" y="4852038"/>
            <a:ext cx="2151670" cy="1860256"/>
            <a:chOff x="-305" y="-4155"/>
            <a:chExt cx="2514948" cy="2174333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FDD3CCB-26A3-4D79-AEB6-7A60CF980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9AC4470-5113-4709-B29F-CDB937F254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E0D146C-9DAB-421E-AE88-5F854BF3F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2EB32A5-4408-4F6C-84B2-F9A908237A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27090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B66BA0-628F-46ED-A336-176166801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2819134"/>
          </a:xfrm>
        </p:spPr>
        <p:txBody>
          <a:bodyPr>
            <a:normAutofit/>
          </a:bodyPr>
          <a:lstStyle/>
          <a:p>
            <a:r>
              <a:rPr lang="hr-HR" sz="3600" dirty="0">
                <a:solidFill>
                  <a:schemeClr val="tx2"/>
                </a:solidFill>
              </a:rPr>
              <a:t>Dizajn mobilnog korisničkog sučelja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4BDF141-5519-4E66-AC80-FDA2E060F4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9" t="12857" r="7292" b="13016"/>
          <a:stretch/>
        </p:blipFill>
        <p:spPr>
          <a:xfrm>
            <a:off x="666046" y="2373363"/>
            <a:ext cx="3661831" cy="246098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2C193-59CA-4434-ACDC-7236CE953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105" y="2716567"/>
            <a:ext cx="5851055" cy="3146382"/>
          </a:xfrm>
        </p:spPr>
        <p:txBody>
          <a:bodyPr anchor="ctr">
            <a:normAutofit/>
          </a:bodyPr>
          <a:lstStyle/>
          <a:p>
            <a:r>
              <a:rPr lang="hr-HR" sz="2000" dirty="0">
                <a:solidFill>
                  <a:schemeClr val="tx2"/>
                </a:solidFill>
              </a:rPr>
              <a:t>Brz razvoj tehnologije </a:t>
            </a:r>
            <a:r>
              <a:rPr lang="hr-HR" sz="2000" dirty="0">
                <a:solidFill>
                  <a:schemeClr val="tx2"/>
                </a:solidFill>
                <a:sym typeface="Wingdings" panose="05000000000000000000" pitchFamily="2" charset="2"/>
              </a:rPr>
              <a:t> stalne prilagodbe dizajna</a:t>
            </a:r>
          </a:p>
          <a:p>
            <a:r>
              <a:rPr lang="hr-HR" sz="2000" dirty="0">
                <a:solidFill>
                  <a:schemeClr val="tx2"/>
                </a:solidFill>
                <a:sym typeface="Wingdings" panose="05000000000000000000" pitchFamily="2" charset="2"/>
              </a:rPr>
              <a:t>Efektivni prikaza informacija – dijagrami, tablice</a:t>
            </a:r>
          </a:p>
          <a:p>
            <a:r>
              <a:rPr lang="hr-HR" sz="2000" dirty="0">
                <a:solidFill>
                  <a:schemeClr val="tx2"/>
                </a:solidFill>
                <a:sym typeface="Wingdings" panose="05000000000000000000" pitchFamily="2" charset="2"/>
              </a:rPr>
              <a:t>Elementi slijede dosljedan dizajn </a:t>
            </a:r>
          </a:p>
          <a:p>
            <a:r>
              <a:rPr lang="hr-HR" sz="2000" dirty="0">
                <a:solidFill>
                  <a:schemeClr val="tx2"/>
                </a:solidFill>
                <a:sym typeface="Wingdings" panose="05000000000000000000" pitchFamily="2" charset="2"/>
              </a:rPr>
              <a:t>Isticanje bitnih informacija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97245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DCE3F7-D319-40A3-B606-6361869D7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1306286"/>
            <a:ext cx="4977976" cy="950720"/>
          </a:xfrm>
        </p:spPr>
        <p:txBody>
          <a:bodyPr>
            <a:normAutofit/>
          </a:bodyPr>
          <a:lstStyle/>
          <a:p>
            <a:r>
              <a:rPr lang="hr-HR" sz="3600" dirty="0">
                <a:solidFill>
                  <a:schemeClr val="tx2"/>
                </a:solidFill>
              </a:rPr>
              <a:t>Naglasak na estetiku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E0D0513-0F05-4F75-96A5-33B1150DD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46" y="2688399"/>
            <a:ext cx="3661831" cy="183091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DEA9E-0810-4EB9-8E99-C4BAED6A3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3" y="2421682"/>
            <a:ext cx="5535369" cy="3639289"/>
          </a:xfrm>
        </p:spPr>
        <p:txBody>
          <a:bodyPr anchor="ctr">
            <a:normAutofit/>
          </a:bodyPr>
          <a:lstStyle/>
          <a:p>
            <a:r>
              <a:rPr lang="hr-HR" sz="2000" dirty="0">
                <a:solidFill>
                  <a:schemeClr val="tx2"/>
                </a:solidFill>
              </a:rPr>
              <a:t>Šaren izgled</a:t>
            </a:r>
          </a:p>
          <a:p>
            <a:r>
              <a:rPr lang="hr-HR" sz="2000" dirty="0">
                <a:solidFill>
                  <a:schemeClr val="tx2"/>
                </a:solidFill>
              </a:rPr>
              <a:t>Mnogo boja, velik font i ikone</a:t>
            </a:r>
          </a:p>
          <a:p>
            <a:r>
              <a:rPr lang="hr-HR" sz="2000" dirty="0">
                <a:solidFill>
                  <a:schemeClr val="tx2"/>
                </a:solidFill>
              </a:rPr>
              <a:t>Moguć prevelik fokus programera na izgled – pate funkcionalnosti</a:t>
            </a:r>
          </a:p>
          <a:p>
            <a:r>
              <a:rPr lang="hr-HR" sz="2000" dirty="0">
                <a:solidFill>
                  <a:schemeClr val="tx2"/>
                </a:solidFill>
              </a:rPr>
              <a:t>Privlačne korisnima bez tehničkih zahtjeva</a:t>
            </a:r>
          </a:p>
          <a:p>
            <a:r>
              <a:rPr lang="hr-HR" sz="2000" dirty="0">
                <a:solidFill>
                  <a:schemeClr val="tx2"/>
                </a:solidFill>
              </a:rPr>
              <a:t>Dojam velike vrijednosti i puno funkcionalnosti</a:t>
            </a:r>
          </a:p>
          <a:p>
            <a:pPr marL="0" indent="0">
              <a:buNone/>
            </a:pPr>
            <a:endParaRPr lang="hr-HR" sz="1800" dirty="0">
              <a:solidFill>
                <a:schemeClr val="tx2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7798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D8AB40A-4374-4897-B5EE-9F8913476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6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91D7D1-0397-4ACF-BBE7-B5EFA4390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5852" y="1118937"/>
            <a:ext cx="3404937" cy="26831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Nest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724BD-94C5-41A0-B138-E74037241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5852" y="4025019"/>
            <a:ext cx="3404937" cy="17140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Aplikacija</a:t>
            </a:r>
            <a:r>
              <a: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ujedinjuje</a:t>
            </a:r>
            <a:r>
              <a: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funkcionalnosti</a:t>
            </a:r>
            <a:r>
              <a: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svih</a:t>
            </a:r>
            <a:r>
              <a: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tvrtkinih</a:t>
            </a:r>
            <a:r>
              <a: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proizvoda</a:t>
            </a:r>
            <a:endParaRPr lang="en-US" sz="20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783379C-045E-4010-ABDC-A270A0AA1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1" y="170308"/>
            <a:ext cx="2514948" cy="2174333"/>
            <a:chOff x="-305" y="-4155"/>
            <a:chExt cx="2514948" cy="2174333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B0AB1BF-11AE-4CFF-85EC-E51DBD316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26548A0-953E-4FBA-97A5-592ACAF42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84FA27B-CD1F-421B-BB4F-B141F02FF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CDBD6AB-1AC7-4807-9C34-01139BB7C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78606D56-46E3-4741-B3B4-28D0871134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6" t="21111" r="25157" b="12639"/>
          <a:stretch/>
        </p:blipFill>
        <p:spPr>
          <a:xfrm>
            <a:off x="461211" y="1416439"/>
            <a:ext cx="7528964" cy="4483618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F5FDDF18-F156-4D2D-82C6-F55008E33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3" y="4560734"/>
            <a:ext cx="3061446" cy="2297265"/>
            <a:chOff x="-305" y="-1"/>
            <a:chExt cx="3832880" cy="2876136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822C29E-FFDD-45BC-A286-9C00C8E2D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9E2381D-1763-4D42-A3A2-B2345DD35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2A622D5-9532-4E0C-B9A8-DAEDD4646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C0ABE88-5ADF-4A31-8505-78968DBB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421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7BF42CA-AD55-48B4-8949-C4DCA60A6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AE1D3D-3106-4CB2-AA7C-0C1642AC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A31B6AF-B711-4CDB-8C2B-16E963DDC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137" y="0"/>
            <a:ext cx="5646974" cy="6483075"/>
            <a:chOff x="-19221" y="0"/>
            <a:chExt cx="5646974" cy="6483075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A818331-E13C-49C6-B98D-A60AD0E8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37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7C4629D-4AB7-48D4-A61B-1AE1837A7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4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1E30050-9FC4-4CC7-8C0B-BF5EFD106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7E03733-50FD-49A6-B226-40F6A0AD4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614510-A9F4-41B6-B78E-F49E390C7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74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93346B8-0DB7-488E-BB63-80D2714D4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053641"/>
            <a:ext cx="3669161" cy="2760098"/>
          </a:xfrm>
        </p:spPr>
        <p:txBody>
          <a:bodyPr>
            <a:normAutofit/>
          </a:bodyPr>
          <a:lstStyle/>
          <a:p>
            <a:r>
              <a:rPr lang="hr-HR" sz="4000">
                <a:solidFill>
                  <a:schemeClr val="tx2"/>
                </a:solidFill>
              </a:rPr>
              <a:t>Naglasak na jednostavnost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42CF1-CD53-440E-B984-162C31959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9684" y="1393370"/>
            <a:ext cx="5974230" cy="4639129"/>
          </a:xfrm>
          <a:noFill/>
          <a:ln>
            <a:noFill/>
          </a:ln>
        </p:spPr>
        <p:txBody>
          <a:bodyPr anchor="ctr">
            <a:normAutofit/>
          </a:bodyPr>
          <a:lstStyle/>
          <a:p>
            <a:r>
              <a:rPr lang="hr-HR" sz="2400" dirty="0">
                <a:solidFill>
                  <a:schemeClr val="tx2"/>
                </a:solidFill>
              </a:rPr>
              <a:t>Minimalizam, elegantni dojam</a:t>
            </a:r>
          </a:p>
          <a:p>
            <a:r>
              <a:rPr lang="hr-HR" sz="2400" dirty="0">
                <a:solidFill>
                  <a:schemeClr val="tx2"/>
                </a:solidFill>
              </a:rPr>
              <a:t>Jednostavni font i ikone, prazan prostor</a:t>
            </a:r>
          </a:p>
          <a:p>
            <a:r>
              <a:rPr lang="hr-HR" sz="2400" dirty="0">
                <a:solidFill>
                  <a:schemeClr val="tx2"/>
                </a:solidFill>
              </a:rPr>
              <a:t>Isticanje glavnih funkcionalnosti</a:t>
            </a:r>
          </a:p>
          <a:p>
            <a:r>
              <a:rPr lang="hr-HR" sz="2400" dirty="0">
                <a:solidFill>
                  <a:schemeClr val="tx2"/>
                </a:solidFill>
              </a:rPr>
              <a:t>Moguće nehotično uklanjanje bitnih značajki</a:t>
            </a:r>
          </a:p>
          <a:p>
            <a:r>
              <a:rPr lang="hr-HR" sz="2400" dirty="0">
                <a:solidFill>
                  <a:schemeClr val="tx2"/>
                </a:solidFill>
              </a:rPr>
              <a:t>Doimaju se lagano za koristiti</a:t>
            </a:r>
          </a:p>
          <a:p>
            <a:endParaRPr lang="hr-HR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698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AB40A-4374-4897-B5EE-9F8913476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6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C3299-0A6F-4813-98C4-D0D3BC2EE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5852" y="1118937"/>
            <a:ext cx="3404937" cy="26831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Canary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23330-CB5E-4190-914B-44B7BB013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5852" y="4025019"/>
            <a:ext cx="3404937" cy="17140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Sustav za sigurnost doma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783379C-045E-4010-ABDC-A270A0AA1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1" y="170308"/>
            <a:ext cx="2514948" cy="2174333"/>
            <a:chOff x="-305" y="-4155"/>
            <a:chExt cx="2514948" cy="217433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B0AB1BF-11AE-4CFF-85EC-E51DBD316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26548A0-953E-4FBA-97A5-592ACAF42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84FA27B-CD1F-421B-BB4F-B141F02FF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CDBD6AB-1AC7-4807-9C34-01139BB7C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8AD7DF6-8389-4B45-B512-9A088227CE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58" t="36551" r="35458" b="28741"/>
          <a:stretch/>
        </p:blipFill>
        <p:spPr>
          <a:xfrm>
            <a:off x="529018" y="1349302"/>
            <a:ext cx="7394483" cy="415939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5FDDF18-F156-4D2D-82C6-F55008E33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3" y="4560734"/>
            <a:ext cx="3061446" cy="2297265"/>
            <a:chOff x="-305" y="-1"/>
            <a:chExt cx="3832880" cy="287613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822C29E-FFDD-45BC-A286-9C00C8E2D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E2381D-1763-4D42-A3A2-B2345DD35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2A622D5-9532-4E0C-B9A8-DAEDD4646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C0ABE88-5ADF-4A31-8505-78968DBB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9261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697</Words>
  <Application>Microsoft Office PowerPoint</Application>
  <PresentationFormat>Widescreen</PresentationFormat>
  <Paragraphs>78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Internet stvari i dizajn pametnog doma</vt:lpstr>
      <vt:lpstr>Internet stvari</vt:lpstr>
      <vt:lpstr>Pametni dom</vt:lpstr>
      <vt:lpstr>Dizajn korisničkog sučelja</vt:lpstr>
      <vt:lpstr>Dizajn mobilnog korisničkog sučelja</vt:lpstr>
      <vt:lpstr>Naglasak na estetiku</vt:lpstr>
      <vt:lpstr>Nest Lab</vt:lpstr>
      <vt:lpstr>Naglasak na jednostavnost</vt:lpstr>
      <vt:lpstr>Canary</vt:lpstr>
      <vt:lpstr>Naglasak na tehničku cjelovitost</vt:lpstr>
      <vt:lpstr>IFTTT (If This Then That)</vt:lpstr>
      <vt:lpstr>Zaključak</vt:lpstr>
      <vt:lpstr>Literatura</vt:lpstr>
      <vt:lpstr>Izvori slika</vt:lpstr>
      <vt:lpstr>Hvala na pozornosti!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stvari i dizajn pametnog doma</dc:title>
  <dc:creator>Ema Popovic</dc:creator>
  <cp:lastModifiedBy>Ema Popovic</cp:lastModifiedBy>
  <cp:revision>19</cp:revision>
  <dcterms:created xsi:type="dcterms:W3CDTF">2021-05-07T08:30:47Z</dcterms:created>
  <dcterms:modified xsi:type="dcterms:W3CDTF">2021-05-25T15:41:25Z</dcterms:modified>
</cp:coreProperties>
</file>